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omments/modernComment_115_0.xml" ContentType="application/vnd.ms-powerpoint.comments+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14.xml" ContentType="application/vnd.openxmlformats-officedocument.drawingml.chart+xml"/>
  <Override PartName="/ppt/notesSlides/notesSlide13.xml" ContentType="application/vnd.openxmlformats-officedocument.presentationml.notesSlide+xml"/>
  <Override PartName="/ppt/charts/chart15.xml" ContentType="application/vnd.openxmlformats-officedocument.drawingml.chart+xml"/>
  <Override PartName="/ppt/notesSlides/notesSlide14.xml" ContentType="application/vnd.openxmlformats-officedocument.presentationml.notesSlid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8.xml" ContentType="application/vnd.openxmlformats-officedocument.drawingml.chart+xml"/>
  <Override PartName="/ppt/notesSlides/notesSlide16.xml" ContentType="application/vnd.openxmlformats-officedocument.presentationml.notesSlide+xml"/>
  <Override PartName="/ppt/charts/chart1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18.xml" ContentType="application/vnd.openxmlformats-officedocument.presentationml.notesSlide+xml"/>
  <Override PartName="/ppt/charts/chart24.xml" ContentType="application/vnd.openxmlformats-officedocument.drawingml.chart+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84" r:id="rId4"/>
  </p:sldMasterIdLst>
  <p:notesMasterIdLst>
    <p:notesMasterId r:id="rId29"/>
  </p:notesMasterIdLst>
  <p:handoutMasterIdLst>
    <p:handoutMasterId r:id="rId30"/>
  </p:handoutMasterIdLst>
  <p:sldIdLst>
    <p:sldId id="872" r:id="rId5"/>
    <p:sldId id="876" r:id="rId6"/>
    <p:sldId id="259" r:id="rId7"/>
    <p:sldId id="264" r:id="rId8"/>
    <p:sldId id="873" r:id="rId9"/>
    <p:sldId id="338" r:id="rId10"/>
    <p:sldId id="271" r:id="rId11"/>
    <p:sldId id="274" r:id="rId12"/>
    <p:sldId id="277" r:id="rId13"/>
    <p:sldId id="280" r:id="rId14"/>
    <p:sldId id="283" r:id="rId15"/>
    <p:sldId id="286" r:id="rId16"/>
    <p:sldId id="874" r:id="rId17"/>
    <p:sldId id="289" r:id="rId18"/>
    <p:sldId id="292" r:id="rId19"/>
    <p:sldId id="295" r:id="rId20"/>
    <p:sldId id="298" r:id="rId21"/>
    <p:sldId id="878" r:id="rId22"/>
    <p:sldId id="301" r:id="rId23"/>
    <p:sldId id="875" r:id="rId24"/>
    <p:sldId id="307" r:id="rId25"/>
    <p:sldId id="310" r:id="rId26"/>
    <p:sldId id="340" r:id="rId27"/>
    <p:sldId id="312" r:id="rId28"/>
  </p:sldIdLst>
  <p:sldSz cx="12192000" cy="6858000"/>
  <p:notesSz cx="6950075"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28" userDrawn="1">
          <p15:clr>
            <a:srgbClr val="A4A3A4"/>
          </p15:clr>
        </p15:guide>
        <p15:guide id="2" orient="horz" pos="7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F96D75-002F-AAEF-7110-3996D8091D8D}" name="Kevin Lo" initials="" userId="S::klo@liifund.org::f96fe221-628a-4142-92c6-3280f61d9fd2" providerId="AD"/>
  <p188:author id="{29B927AF-0775-99FD-0D4F-6CE26B5D279E}" name="Andrea Del Valle" initials="AD" userId="S::adelvalle@liifund.org::1c509959-ec49-49f0-9d17-ee4281b5540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hojo palmer" initials="" lastIdx="4" clrIdx="0"/>
  <p:cmAuthor id="1" name="Hannah Taylor" initials="" lastIdx="12" clrIdx="1"/>
  <p:cmAuthor id="2" name="Eleni Stamoulis" initials="" lastIdx="3" clrIdx="2"/>
  <p:cmAuthor id="3" name="Eleni Stamoulis" initials="ES" lastIdx="1" clrIdx="3">
    <p:extLst>
      <p:ext uri="{19B8F6BF-5375-455C-9EA6-DF929625EA0E}">
        <p15:presenceInfo xmlns:p15="http://schemas.microsoft.com/office/powerpoint/2012/main" userId="S::estamoulis@mission.partners::e3d32fff-48bf-4f70-9524-4b7ebb30c793" providerId="AD"/>
      </p:ext>
    </p:extLst>
  </p:cmAuthor>
  <p:cmAuthor id="4" name="Lucy Arellano Baglieri" initials="LAB" lastIdx="3" clrIdx="4">
    <p:extLst>
      <p:ext uri="{19B8F6BF-5375-455C-9EA6-DF929625EA0E}">
        <p15:presenceInfo xmlns:p15="http://schemas.microsoft.com/office/powerpoint/2012/main" userId="S-1-5-21-1632327706-1975474423-1232828436-192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52251C-B9F8-27CE-D7A1-03C6A83BB04C}" v="2" dt="2024-06-07T17:06:35.235"/>
    <p1510:client id="{C427F56C-6711-4ACA-A87E-8E1A85D8C5E7}" v="1" dt="2024-06-07T23:32:41.579"/>
  </p1510:revLst>
</p1510:revInfo>
</file>

<file path=ppt/tableStyles.xml><?xml version="1.0" encoding="utf-8"?>
<a:tblStyleLst xmlns:a="http://schemas.openxmlformats.org/drawingml/2006/main" def="{CDFCCE27-969C-4FB8-BEEB-2963671B3815}">
  <a:tblStyle styleId="{CDFCCE27-969C-4FB8-BEEB-2963671B381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75441" autoAdjust="0"/>
  </p:normalViewPr>
  <p:slideViewPr>
    <p:cSldViewPr snapToGrid="0">
      <p:cViewPr>
        <p:scale>
          <a:sx n="70" d="100"/>
          <a:sy n="70" d="100"/>
        </p:scale>
        <p:origin x="2034" y="336"/>
      </p:cViewPr>
      <p:guideLst>
        <p:guide pos="528"/>
        <p:guide orient="horz" pos="720"/>
      </p:guideLst>
    </p:cSldViewPr>
  </p:slideViewPr>
  <p:outlineViewPr>
    <p:cViewPr>
      <p:scale>
        <a:sx n="33" d="100"/>
        <a:sy n="33" d="100"/>
      </p:scale>
      <p:origin x="0" y="-1734"/>
    </p:cViewPr>
  </p:outlineViewPr>
  <p:notesTextViewPr>
    <p:cViewPr>
      <p:scale>
        <a:sx n="1" d="1"/>
        <a:sy n="1" d="1"/>
      </p:scale>
      <p:origin x="0" y="0"/>
    </p:cViewPr>
  </p:notesTextViewPr>
  <p:notesViewPr>
    <p:cSldViewPr snapToGrid="0">
      <p:cViewPr varScale="1">
        <p:scale>
          <a:sx n="83" d="100"/>
          <a:sy n="83" d="100"/>
        </p:scale>
        <p:origin x="307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Del Valle" userId="1c509959-ec49-49f0-9d17-ee4281b5540f" providerId="ADAL" clId="{FE48BED8-73EC-4079-8FFC-D81176007EF7}"/>
    <pc:docChg chg="undo redo custSel modSld">
      <pc:chgData name="Andrea Del Valle" userId="1c509959-ec49-49f0-9d17-ee4281b5540f" providerId="ADAL" clId="{FE48BED8-73EC-4079-8FFC-D81176007EF7}" dt="2023-09-18T18:35:34.191" v="356" actId="20577"/>
      <pc:docMkLst>
        <pc:docMk/>
      </pc:docMkLst>
      <pc:sldChg chg="addSp modSp mod">
        <pc:chgData name="Andrea Del Valle" userId="1c509959-ec49-49f0-9d17-ee4281b5540f" providerId="ADAL" clId="{FE48BED8-73EC-4079-8FFC-D81176007EF7}" dt="2023-09-18T18:27:59.121" v="325"/>
        <pc:sldMkLst>
          <pc:docMk/>
          <pc:sldMk cId="0" sldId="298"/>
        </pc:sldMkLst>
        <pc:spChg chg="mod">
          <ac:chgData name="Andrea Del Valle" userId="1c509959-ec49-49f0-9d17-ee4281b5540f" providerId="ADAL" clId="{FE48BED8-73EC-4079-8FFC-D81176007EF7}" dt="2023-09-18T18:09:58.749" v="47" actId="20577"/>
          <ac:spMkLst>
            <pc:docMk/>
            <pc:sldMk cId="0" sldId="298"/>
            <ac:spMk id="2" creationId="{00000000-0000-0000-0000-000000000000}"/>
          </ac:spMkLst>
        </pc:spChg>
        <pc:spChg chg="add mod">
          <ac:chgData name="Andrea Del Valle" userId="1c509959-ec49-49f0-9d17-ee4281b5540f" providerId="ADAL" clId="{FE48BED8-73EC-4079-8FFC-D81176007EF7}" dt="2023-09-18T18:27:59.121" v="325"/>
          <ac:spMkLst>
            <pc:docMk/>
            <pc:sldMk cId="0" sldId="298"/>
            <ac:spMk id="5" creationId="{9AEE6805-8704-0972-C557-1F907F53BAB2}"/>
          </ac:spMkLst>
        </pc:spChg>
      </pc:sldChg>
      <pc:sldChg chg="modSp mod">
        <pc:chgData name="Andrea Del Valle" userId="1c509959-ec49-49f0-9d17-ee4281b5540f" providerId="ADAL" clId="{FE48BED8-73EC-4079-8FFC-D81176007EF7}" dt="2023-09-18T18:35:34.191" v="356" actId="20577"/>
        <pc:sldMkLst>
          <pc:docMk/>
          <pc:sldMk cId="0" sldId="338"/>
        </pc:sldMkLst>
        <pc:spChg chg="mod">
          <ac:chgData name="Andrea Del Valle" userId="1c509959-ec49-49f0-9d17-ee4281b5540f" providerId="ADAL" clId="{FE48BED8-73EC-4079-8FFC-D81176007EF7}" dt="2023-09-18T18:34:37.961" v="352" actId="20577"/>
          <ac:spMkLst>
            <pc:docMk/>
            <pc:sldMk cId="0" sldId="338"/>
            <ac:spMk id="2" creationId="{00000000-0000-0000-0000-000000000000}"/>
          </ac:spMkLst>
        </pc:spChg>
        <pc:spChg chg="mod">
          <ac:chgData name="Andrea Del Valle" userId="1c509959-ec49-49f0-9d17-ee4281b5540f" providerId="ADAL" clId="{FE48BED8-73EC-4079-8FFC-D81176007EF7}" dt="2023-09-18T18:35:34.191" v="356" actId="20577"/>
          <ac:spMkLst>
            <pc:docMk/>
            <pc:sldMk cId="0" sldId="338"/>
            <ac:spMk id="6" creationId="{BBE74970-6B55-B5A2-70BB-D290B511D829}"/>
          </ac:spMkLst>
        </pc:spChg>
        <pc:graphicFrameChg chg="mod">
          <ac:chgData name="Andrea Del Valle" userId="1c509959-ec49-49f0-9d17-ee4281b5540f" providerId="ADAL" clId="{FE48BED8-73EC-4079-8FFC-D81176007EF7}" dt="2023-09-18T18:34:17.919" v="350"/>
          <ac:graphicFrameMkLst>
            <pc:docMk/>
            <pc:sldMk cId="0" sldId="338"/>
            <ac:graphicFrameMk id="4" creationId="{00000000-0000-0000-0000-000000000000}"/>
          </ac:graphicFrameMkLst>
        </pc:graphicFrameChg>
        <pc:graphicFrameChg chg="mod">
          <ac:chgData name="Andrea Del Valle" userId="1c509959-ec49-49f0-9d17-ee4281b5540f" providerId="ADAL" clId="{FE48BED8-73EC-4079-8FFC-D81176007EF7}" dt="2023-09-18T18:34:13.231" v="349" actId="20577"/>
          <ac:graphicFrameMkLst>
            <pc:docMk/>
            <pc:sldMk cId="0" sldId="338"/>
            <ac:graphicFrameMk id="5" creationId="{74D800C4-35EF-4E73-FEE3-C808F843D179}"/>
          </ac:graphicFrameMkLst>
        </pc:graphicFrameChg>
      </pc:sldChg>
    </pc:docChg>
  </pc:docChgLst>
  <pc:docChgLst>
    <pc:chgData name="Andrea Del Valle" userId="1c509959-ec49-49f0-9d17-ee4281b5540f" providerId="ADAL" clId="{C427F56C-6711-4ACA-A87E-8E1A85D8C5E7}"/>
    <pc:docChg chg="custSel modSld">
      <pc:chgData name="Andrea Del Valle" userId="1c509959-ec49-49f0-9d17-ee4281b5540f" providerId="ADAL" clId="{C427F56C-6711-4ACA-A87E-8E1A85D8C5E7}" dt="2024-06-07T23:42:38.802" v="74" actId="313"/>
      <pc:docMkLst>
        <pc:docMk/>
      </pc:docMkLst>
      <pc:sldChg chg="modSp mod">
        <pc:chgData name="Andrea Del Valle" userId="1c509959-ec49-49f0-9d17-ee4281b5540f" providerId="ADAL" clId="{C427F56C-6711-4ACA-A87E-8E1A85D8C5E7}" dt="2024-06-07T23:42:15.900" v="73" actId="20577"/>
        <pc:sldMkLst>
          <pc:docMk/>
          <pc:sldMk cId="0" sldId="264"/>
        </pc:sldMkLst>
        <pc:spChg chg="mod">
          <ac:chgData name="Andrea Del Valle" userId="1c509959-ec49-49f0-9d17-ee4281b5540f" providerId="ADAL" clId="{C427F56C-6711-4ACA-A87E-8E1A85D8C5E7}" dt="2024-06-07T23:42:15.900" v="73" actId="20577"/>
          <ac:spMkLst>
            <pc:docMk/>
            <pc:sldMk cId="0" sldId="264"/>
            <ac:spMk id="6" creationId="{9F4C73BB-55DE-9BE2-A997-E9E4F09251CA}"/>
          </ac:spMkLst>
        </pc:spChg>
      </pc:sldChg>
      <pc:sldChg chg="mod">
        <pc:chgData name="Andrea Del Valle" userId="1c509959-ec49-49f0-9d17-ee4281b5540f" providerId="ADAL" clId="{C427F56C-6711-4ACA-A87E-8E1A85D8C5E7}" dt="2024-06-07T23:33:29.797" v="40" actId="27918"/>
        <pc:sldMkLst>
          <pc:docMk/>
          <pc:sldMk cId="0" sldId="277"/>
        </pc:sldMkLst>
      </pc:sldChg>
      <pc:sldChg chg="mod">
        <pc:chgData name="Andrea Del Valle" userId="1c509959-ec49-49f0-9d17-ee4281b5540f" providerId="ADAL" clId="{C427F56C-6711-4ACA-A87E-8E1A85D8C5E7}" dt="2024-06-07T23:33:52.099" v="48" actId="27918"/>
        <pc:sldMkLst>
          <pc:docMk/>
          <pc:sldMk cId="0" sldId="283"/>
        </pc:sldMkLst>
      </pc:sldChg>
      <pc:sldChg chg="mod">
        <pc:chgData name="Andrea Del Valle" userId="1c509959-ec49-49f0-9d17-ee4281b5540f" providerId="ADAL" clId="{C427F56C-6711-4ACA-A87E-8E1A85D8C5E7}" dt="2024-06-07T23:34:11.112" v="58" actId="27918"/>
        <pc:sldMkLst>
          <pc:docMk/>
          <pc:sldMk cId="0" sldId="286"/>
        </pc:sldMkLst>
      </pc:sldChg>
      <pc:sldChg chg="mod">
        <pc:chgData name="Andrea Del Valle" userId="1c509959-ec49-49f0-9d17-ee4281b5540f" providerId="ADAL" clId="{C427F56C-6711-4ACA-A87E-8E1A85D8C5E7}" dt="2024-06-07T23:34:52.752" v="68" actId="27918"/>
        <pc:sldMkLst>
          <pc:docMk/>
          <pc:sldMk cId="0" sldId="295"/>
        </pc:sldMkLst>
      </pc:sldChg>
      <pc:sldChg chg="modSp mod">
        <pc:chgData name="Andrea Del Valle" userId="1c509959-ec49-49f0-9d17-ee4281b5540f" providerId="ADAL" clId="{C427F56C-6711-4ACA-A87E-8E1A85D8C5E7}" dt="2024-06-07T23:32:51.586" v="32" actId="20577"/>
        <pc:sldMkLst>
          <pc:docMk/>
          <pc:sldMk cId="2413938213" sldId="312"/>
        </pc:sldMkLst>
        <pc:spChg chg="mod">
          <ac:chgData name="Andrea Del Valle" userId="1c509959-ec49-49f0-9d17-ee4281b5540f" providerId="ADAL" clId="{C427F56C-6711-4ACA-A87E-8E1A85D8C5E7}" dt="2024-06-07T23:32:51.586" v="32" actId="20577"/>
          <ac:spMkLst>
            <pc:docMk/>
            <pc:sldMk cId="2413938213" sldId="312"/>
            <ac:spMk id="2" creationId="{1C41475D-7D3E-4B46-B830-4717F33CAE0D}"/>
          </ac:spMkLst>
        </pc:spChg>
        <pc:picChg chg="mod">
          <ac:chgData name="Andrea Del Valle" userId="1c509959-ec49-49f0-9d17-ee4281b5540f" providerId="ADAL" clId="{C427F56C-6711-4ACA-A87E-8E1A85D8C5E7}" dt="2024-06-01T09:03:54.815" v="2" actId="1076"/>
          <ac:picMkLst>
            <pc:docMk/>
            <pc:sldMk cId="2413938213" sldId="312"/>
            <ac:picMk id="3" creationId="{EB0CC897-674F-AD45-8AB4-3D1F856EFA59}"/>
          </ac:picMkLst>
        </pc:picChg>
        <pc:picChg chg="mod">
          <ac:chgData name="Andrea Del Valle" userId="1c509959-ec49-49f0-9d17-ee4281b5540f" providerId="ADAL" clId="{C427F56C-6711-4ACA-A87E-8E1A85D8C5E7}" dt="2024-06-01T09:04:04.222" v="4" actId="1076"/>
          <ac:picMkLst>
            <pc:docMk/>
            <pc:sldMk cId="2413938213" sldId="312"/>
            <ac:picMk id="4" creationId="{91BD27C2-8043-2E26-53BC-2409AA28E904}"/>
          </ac:picMkLst>
        </pc:picChg>
        <pc:picChg chg="mod">
          <ac:chgData name="Andrea Del Valle" userId="1c509959-ec49-49f0-9d17-ee4281b5540f" providerId="ADAL" clId="{C427F56C-6711-4ACA-A87E-8E1A85D8C5E7}" dt="2024-06-01T09:03:56.871" v="3" actId="1076"/>
          <ac:picMkLst>
            <pc:docMk/>
            <pc:sldMk cId="2413938213" sldId="312"/>
            <ac:picMk id="5" creationId="{97DCA37D-B6DC-F0F9-6285-57024006AD09}"/>
          </ac:picMkLst>
        </pc:picChg>
      </pc:sldChg>
      <pc:sldChg chg="modSp mod modNotesTx">
        <pc:chgData name="Andrea Del Valle" userId="1c509959-ec49-49f0-9d17-ee4281b5540f" providerId="ADAL" clId="{C427F56C-6711-4ACA-A87E-8E1A85D8C5E7}" dt="2024-06-07T23:42:38.802" v="74" actId="313"/>
        <pc:sldMkLst>
          <pc:docMk/>
          <pc:sldMk cId="1117588344" sldId="876"/>
        </pc:sldMkLst>
        <pc:spChg chg="mod">
          <ac:chgData name="Andrea Del Valle" userId="1c509959-ec49-49f0-9d17-ee4281b5540f" providerId="ADAL" clId="{C427F56C-6711-4ACA-A87E-8E1A85D8C5E7}" dt="2024-06-07T23:38:13.054" v="71" actId="33524"/>
          <ac:spMkLst>
            <pc:docMk/>
            <pc:sldMk cId="1117588344" sldId="876"/>
            <ac:spMk id="2" creationId="{88BD3D42-C026-C533-72E6-48C6F0181DBF}"/>
          </ac:spMkLst>
        </pc:spChg>
      </pc:sldChg>
      <pc:sldChg chg="addSp delSp modSp mod">
        <pc:chgData name="Andrea Del Valle" userId="1c509959-ec49-49f0-9d17-ee4281b5540f" providerId="ADAL" clId="{C427F56C-6711-4ACA-A87E-8E1A85D8C5E7}" dt="2024-06-07T23:35:21.395" v="70" actId="27918"/>
        <pc:sldMkLst>
          <pc:docMk/>
          <pc:sldMk cId="538685419" sldId="878"/>
        </pc:sldMkLst>
        <pc:graphicFrameChg chg="add mod">
          <ac:chgData name="Andrea Del Valle" userId="1c509959-ec49-49f0-9d17-ee4281b5540f" providerId="ADAL" clId="{C427F56C-6711-4ACA-A87E-8E1A85D8C5E7}" dt="2024-06-03T20:14:32.770" v="15" actId="1076"/>
          <ac:graphicFrameMkLst>
            <pc:docMk/>
            <pc:sldMk cId="538685419" sldId="878"/>
            <ac:graphicFrameMk id="2" creationId="{93CB3B7B-2E38-55C8-DA7D-8E03D131683A}"/>
          </ac:graphicFrameMkLst>
        </pc:graphicFrameChg>
        <pc:graphicFrameChg chg="del">
          <ac:chgData name="Andrea Del Valle" userId="1c509959-ec49-49f0-9d17-ee4281b5540f" providerId="ADAL" clId="{C427F56C-6711-4ACA-A87E-8E1A85D8C5E7}" dt="2024-06-03T20:14:04.945" v="9" actId="478"/>
          <ac:graphicFrameMkLst>
            <pc:docMk/>
            <pc:sldMk cId="538685419" sldId="878"/>
            <ac:graphicFrameMk id="5" creationId="{93CB3B7B-2E38-55C8-DA7D-8E03D131683A}"/>
          </ac:graphicFrameMkLst>
        </pc:graphicFrameChg>
      </pc:sldChg>
    </pc:docChg>
  </pc:docChgLst>
  <pc:docChgLst>
    <pc:chgData name="Samantha Peyton" userId="S::speyton@liifund.org::5248bd9d-01d0-49e3-9a09-5a00d542db85" providerId="AD" clId="Web-{5552251C-B9F8-27CE-D7A1-03C6A83BB04C}"/>
    <pc:docChg chg="modSld">
      <pc:chgData name="Samantha Peyton" userId="S::speyton@liifund.org::5248bd9d-01d0-49e3-9a09-5a00d542db85" providerId="AD" clId="Web-{5552251C-B9F8-27CE-D7A1-03C6A83BB04C}" dt="2024-06-07T17:06:35.235" v="1"/>
      <pc:docMkLst>
        <pc:docMk/>
      </pc:docMkLst>
      <pc:sldChg chg="modSp">
        <pc:chgData name="Samantha Peyton" userId="S::speyton@liifund.org::5248bd9d-01d0-49e3-9a09-5a00d542db85" providerId="AD" clId="Web-{5552251C-B9F8-27CE-D7A1-03C6A83BB04C}" dt="2024-06-07T17:06:35.235" v="1"/>
        <pc:sldMkLst>
          <pc:docMk/>
          <pc:sldMk cId="4039544995" sldId="872"/>
        </pc:sldMkLst>
        <pc:picChg chg="mod modCrop">
          <ac:chgData name="Samantha Peyton" userId="S::speyton@liifund.org::5248bd9d-01d0-49e3-9a09-5a00d542db85" providerId="AD" clId="Web-{5552251C-B9F8-27CE-D7A1-03C6A83BB04C}" dt="2024-06-07T17:06:35.235" v="1"/>
          <ac:picMkLst>
            <pc:docMk/>
            <pc:sldMk cId="4039544995" sldId="872"/>
            <ac:picMk id="3" creationId="{07225EAA-4BD2-9327-D799-57FDE8552318}"/>
          </ac:picMkLst>
        </pc:picChg>
      </pc:sldChg>
    </pc:docChg>
  </pc:docChgLst>
  <pc:docChgLst>
    <pc:chgData name="Andrea Del Valle" userId="1c509959-ec49-49f0-9d17-ee4281b5540f" providerId="ADAL" clId="{FCABCE8E-85B8-4AE1-949A-3DFE295BE6F6}"/>
    <pc:docChg chg="undo redo custSel addSld delSld modSld sldOrd addMainMaster delMainMaster modMainMaster">
      <pc:chgData name="Andrea Del Valle" userId="1c509959-ec49-49f0-9d17-ee4281b5540f" providerId="ADAL" clId="{FCABCE8E-85B8-4AE1-949A-3DFE295BE6F6}" dt="2023-08-28T17:49:04.669" v="1662" actId="729"/>
      <pc:docMkLst>
        <pc:docMk/>
      </pc:docMkLst>
      <pc:sldChg chg="del">
        <pc:chgData name="Andrea Del Valle" userId="1c509959-ec49-49f0-9d17-ee4281b5540f" providerId="ADAL" clId="{FCABCE8E-85B8-4AE1-949A-3DFE295BE6F6}" dt="2023-08-14T10:59:05.643" v="25" actId="2696"/>
        <pc:sldMkLst>
          <pc:docMk/>
          <pc:sldMk cId="0" sldId="256"/>
        </pc:sldMkLst>
      </pc:sldChg>
      <pc:sldChg chg="addSp delSp modSp mod modClrScheme chgLayout">
        <pc:chgData name="Andrea Del Valle" userId="1c509959-ec49-49f0-9d17-ee4281b5540f" providerId="ADAL" clId="{FCABCE8E-85B8-4AE1-949A-3DFE295BE6F6}" dt="2023-08-25T20:15:38.169" v="1339" actId="1076"/>
        <pc:sldMkLst>
          <pc:docMk/>
          <pc:sldMk cId="0" sldId="259"/>
        </pc:sldMkLst>
        <pc:spChg chg="add del mod ord">
          <ac:chgData name="Andrea Del Valle" userId="1c509959-ec49-49f0-9d17-ee4281b5540f" providerId="ADAL" clId="{FCABCE8E-85B8-4AE1-949A-3DFE295BE6F6}" dt="2023-08-18T22:37:42.897" v="441" actId="700"/>
          <ac:spMkLst>
            <pc:docMk/>
            <pc:sldMk cId="0" sldId="259"/>
            <ac:spMk id="2" creationId="{AFC19F96-B41C-5079-7800-8C97E8DB1AD2}"/>
          </ac:spMkLst>
        </pc:spChg>
        <pc:spChg chg="mod ord">
          <ac:chgData name="Andrea Del Valle" userId="1c509959-ec49-49f0-9d17-ee4281b5540f" providerId="ADAL" clId="{FCABCE8E-85B8-4AE1-949A-3DFE295BE6F6}" dt="2023-08-18T22:38:54.388" v="447" actId="1076"/>
          <ac:spMkLst>
            <pc:docMk/>
            <pc:sldMk cId="0" sldId="259"/>
            <ac:spMk id="3" creationId="{00000000-0000-0000-0000-000000000000}"/>
          </ac:spMkLst>
        </pc:spChg>
        <pc:spChg chg="add del mod ord">
          <ac:chgData name="Andrea Del Valle" userId="1c509959-ec49-49f0-9d17-ee4281b5540f" providerId="ADAL" clId="{FCABCE8E-85B8-4AE1-949A-3DFE295BE6F6}" dt="2023-08-18T22:38:36.651" v="444" actId="478"/>
          <ac:spMkLst>
            <pc:docMk/>
            <pc:sldMk cId="0" sldId="259"/>
            <ac:spMk id="4" creationId="{2CC6921A-3195-2968-0080-451F6F89D437}"/>
          </ac:spMkLst>
        </pc:spChg>
        <pc:spChg chg="add mod ord">
          <ac:chgData name="Andrea Del Valle" userId="1c509959-ec49-49f0-9d17-ee4281b5540f" providerId="ADAL" clId="{FCABCE8E-85B8-4AE1-949A-3DFE295BE6F6}" dt="2023-08-18T22:38:16.056" v="443" actId="700"/>
          <ac:spMkLst>
            <pc:docMk/>
            <pc:sldMk cId="0" sldId="259"/>
            <ac:spMk id="5" creationId="{56573D30-4524-0524-E61C-F5E28B45CCD2}"/>
          </ac:spMkLst>
        </pc:spChg>
        <pc:spChg chg="mod">
          <ac:chgData name="Andrea Del Valle" userId="1c509959-ec49-49f0-9d17-ee4281b5540f" providerId="ADAL" clId="{FCABCE8E-85B8-4AE1-949A-3DFE295BE6F6}" dt="2023-08-25T20:15:38.169" v="1339" actId="1076"/>
          <ac:spMkLst>
            <pc:docMk/>
            <pc:sldMk cId="0" sldId="259"/>
            <ac:spMk id="8" creationId="{B0B2612A-8AA0-907B-59BA-66506F3530CE}"/>
          </ac:spMkLst>
        </pc:spChg>
        <pc:graphicFrameChg chg="mod">
          <ac:chgData name="Andrea Del Valle" userId="1c509959-ec49-49f0-9d17-ee4281b5540f" providerId="ADAL" clId="{FCABCE8E-85B8-4AE1-949A-3DFE295BE6F6}" dt="2023-08-25T18:25:08.688" v="686" actId="403"/>
          <ac:graphicFrameMkLst>
            <pc:docMk/>
            <pc:sldMk cId="0" sldId="259"/>
            <ac:graphicFrameMk id="11" creationId="{444943CF-B281-AC13-5055-9F6046F22E00}"/>
          </ac:graphicFrameMkLst>
        </pc:graphicFrameChg>
        <pc:graphicFrameChg chg="mod">
          <ac:chgData name="Andrea Del Valle" userId="1c509959-ec49-49f0-9d17-ee4281b5540f" providerId="ADAL" clId="{FCABCE8E-85B8-4AE1-949A-3DFE295BE6F6}" dt="2023-08-25T18:24:13.791" v="676" actId="403"/>
          <ac:graphicFrameMkLst>
            <pc:docMk/>
            <pc:sldMk cId="0" sldId="259"/>
            <ac:graphicFrameMk id="14" creationId="{5877BB71-DBF3-174A-B246-4A73CCE0C820}"/>
          </ac:graphicFrameMkLst>
        </pc:graphicFrameChg>
      </pc:sldChg>
      <pc:sldChg chg="del">
        <pc:chgData name="Andrea Del Valle" userId="1c509959-ec49-49f0-9d17-ee4281b5540f" providerId="ADAL" clId="{FCABCE8E-85B8-4AE1-949A-3DFE295BE6F6}" dt="2023-08-14T10:59:07.262" v="26" actId="47"/>
        <pc:sldMkLst>
          <pc:docMk/>
          <pc:sldMk cId="0" sldId="260"/>
        </pc:sldMkLst>
      </pc:sldChg>
      <pc:sldChg chg="addSp delSp modSp mod modClrScheme chgLayout">
        <pc:chgData name="Andrea Del Valle" userId="1c509959-ec49-49f0-9d17-ee4281b5540f" providerId="ADAL" clId="{FCABCE8E-85B8-4AE1-949A-3DFE295BE6F6}" dt="2023-08-25T18:11:00.903" v="665" actId="700"/>
        <pc:sldMkLst>
          <pc:docMk/>
          <pc:sldMk cId="0" sldId="264"/>
        </pc:sldMkLst>
        <pc:spChg chg="mod ord">
          <ac:chgData name="Andrea Del Valle" userId="1c509959-ec49-49f0-9d17-ee4281b5540f" providerId="ADAL" clId="{FCABCE8E-85B8-4AE1-949A-3DFE295BE6F6}" dt="2023-08-25T18:11:00.903" v="665" actId="700"/>
          <ac:spMkLst>
            <pc:docMk/>
            <pc:sldMk cId="0" sldId="264"/>
            <ac:spMk id="2" creationId="{00000000-0000-0000-0000-000000000000}"/>
          </ac:spMkLst>
        </pc:spChg>
        <pc:spChg chg="mod ord">
          <ac:chgData name="Andrea Del Valle" userId="1c509959-ec49-49f0-9d17-ee4281b5540f" providerId="ADAL" clId="{FCABCE8E-85B8-4AE1-949A-3DFE295BE6F6}" dt="2023-08-25T18:11:00.903" v="665" actId="700"/>
          <ac:spMkLst>
            <pc:docMk/>
            <pc:sldMk cId="0" sldId="264"/>
            <ac:spMk id="3" creationId="{00000000-0000-0000-0000-000000000000}"/>
          </ac:spMkLst>
        </pc:spChg>
        <pc:spChg chg="add del mod ord">
          <ac:chgData name="Andrea Del Valle" userId="1c509959-ec49-49f0-9d17-ee4281b5540f" providerId="ADAL" clId="{FCABCE8E-85B8-4AE1-949A-3DFE295BE6F6}" dt="2023-08-18T22:39:33.706" v="453" actId="700"/>
          <ac:spMkLst>
            <pc:docMk/>
            <pc:sldMk cId="0" sldId="264"/>
            <ac:spMk id="4" creationId="{19ACBDE2-5643-080F-CA80-FE6EEE7CF6F3}"/>
          </ac:spMkLst>
        </pc:spChg>
        <pc:spChg chg="mod">
          <ac:chgData name="Andrea Del Valle" userId="1c509959-ec49-49f0-9d17-ee4281b5540f" providerId="ADAL" clId="{FCABCE8E-85B8-4AE1-949A-3DFE295BE6F6}" dt="2023-08-18T22:40:04.850" v="459" actId="1076"/>
          <ac:spMkLst>
            <pc:docMk/>
            <pc:sldMk cId="0" sldId="264"/>
            <ac:spMk id="5" creationId="{9255BFE7-06AF-7F35-FA0B-CDE0B257F128}"/>
          </ac:spMkLst>
        </pc:spChg>
        <pc:spChg chg="mod">
          <ac:chgData name="Andrea Del Valle" userId="1c509959-ec49-49f0-9d17-ee4281b5540f" providerId="ADAL" clId="{FCABCE8E-85B8-4AE1-949A-3DFE295BE6F6}" dt="2023-08-18T22:40:12.187" v="460" actId="1076"/>
          <ac:spMkLst>
            <pc:docMk/>
            <pc:sldMk cId="0" sldId="264"/>
            <ac:spMk id="6" creationId="{9F4C73BB-55DE-9BE2-A997-E9E4F09251CA}"/>
          </ac:spMkLst>
        </pc:spChg>
        <pc:spChg chg="add del mod ord">
          <ac:chgData name="Andrea Del Valle" userId="1c509959-ec49-49f0-9d17-ee4281b5540f" providerId="ADAL" clId="{FCABCE8E-85B8-4AE1-949A-3DFE295BE6F6}" dt="2023-08-18T22:39:56.509" v="458" actId="478"/>
          <ac:spMkLst>
            <pc:docMk/>
            <pc:sldMk cId="0" sldId="264"/>
            <ac:spMk id="7" creationId="{6DE3931F-54B9-A67A-DE86-85833B8F8DCE}"/>
          </ac:spMkLst>
        </pc:spChg>
      </pc:sldChg>
      <pc:sldChg chg="del">
        <pc:chgData name="Andrea Del Valle" userId="1c509959-ec49-49f0-9d17-ee4281b5540f" providerId="ADAL" clId="{FCABCE8E-85B8-4AE1-949A-3DFE295BE6F6}" dt="2023-08-14T10:59:07.911" v="27" actId="47"/>
        <pc:sldMkLst>
          <pc:docMk/>
          <pc:sldMk cId="0" sldId="265"/>
        </pc:sldMkLst>
      </pc:sldChg>
      <pc:sldChg chg="del">
        <pc:chgData name="Andrea Del Valle" userId="1c509959-ec49-49f0-9d17-ee4281b5540f" providerId="ADAL" clId="{FCABCE8E-85B8-4AE1-949A-3DFE295BE6F6}" dt="2023-08-14T10:59:09.486" v="31" actId="47"/>
        <pc:sldMkLst>
          <pc:docMk/>
          <pc:sldMk cId="0" sldId="268"/>
        </pc:sldMkLst>
      </pc:sldChg>
      <pc:sldChg chg="addSp delSp modSp mod modClrScheme chgLayout">
        <pc:chgData name="Andrea Del Valle" userId="1c509959-ec49-49f0-9d17-ee4281b5540f" providerId="ADAL" clId="{FCABCE8E-85B8-4AE1-949A-3DFE295BE6F6}" dt="2023-08-25T18:58:01.642" v="889"/>
        <pc:sldMkLst>
          <pc:docMk/>
          <pc:sldMk cId="0" sldId="271"/>
        </pc:sldMkLst>
        <pc:spChg chg="mod ord">
          <ac:chgData name="Andrea Del Valle" userId="1c509959-ec49-49f0-9d17-ee4281b5540f" providerId="ADAL" clId="{FCABCE8E-85B8-4AE1-949A-3DFE295BE6F6}" dt="2023-08-18T22:42:28.420" v="478" actId="1076"/>
          <ac:spMkLst>
            <pc:docMk/>
            <pc:sldMk cId="0" sldId="271"/>
            <ac:spMk id="2" creationId="{00000000-0000-0000-0000-000000000000}"/>
          </ac:spMkLst>
        </pc:spChg>
        <pc:spChg chg="mod ord">
          <ac:chgData name="Andrea Del Valle" userId="1c509959-ec49-49f0-9d17-ee4281b5540f" providerId="ADAL" clId="{FCABCE8E-85B8-4AE1-949A-3DFE295BE6F6}" dt="2023-08-18T22:42:34.410" v="479" actId="1076"/>
          <ac:spMkLst>
            <pc:docMk/>
            <pc:sldMk cId="0" sldId="271"/>
            <ac:spMk id="3" creationId="{00000000-0000-0000-0000-000000000000}"/>
          </ac:spMkLst>
        </pc:spChg>
        <pc:spChg chg="add del mod ord">
          <ac:chgData name="Andrea Del Valle" userId="1c509959-ec49-49f0-9d17-ee4281b5540f" providerId="ADAL" clId="{FCABCE8E-85B8-4AE1-949A-3DFE295BE6F6}" dt="2023-08-18T22:42:38.193" v="480" actId="478"/>
          <ac:spMkLst>
            <pc:docMk/>
            <pc:sldMk cId="0" sldId="271"/>
            <ac:spMk id="4" creationId="{4FDAECEE-CD52-A44D-8C4F-FE2962C732E4}"/>
          </ac:spMkLst>
        </pc:spChg>
        <pc:graphicFrameChg chg="mod">
          <ac:chgData name="Andrea Del Valle" userId="1c509959-ec49-49f0-9d17-ee4281b5540f" providerId="ADAL" clId="{FCABCE8E-85B8-4AE1-949A-3DFE295BE6F6}" dt="2023-08-25T18:58:01.642" v="889"/>
          <ac:graphicFrameMkLst>
            <pc:docMk/>
            <pc:sldMk cId="0" sldId="271"/>
            <ac:graphicFrameMk id="5" creationId="{D9D87AFA-3FF5-3161-7144-8701980001F1}"/>
          </ac:graphicFrameMkLst>
        </pc:graphicFrameChg>
      </pc:sldChg>
      <pc:sldChg chg="addSp delSp modSp mod setBg modClrScheme chgLayout">
        <pc:chgData name="Andrea Del Valle" userId="1c509959-ec49-49f0-9d17-ee4281b5540f" providerId="ADAL" clId="{FCABCE8E-85B8-4AE1-949A-3DFE295BE6F6}" dt="2023-08-25T19:37:28.954" v="1086"/>
        <pc:sldMkLst>
          <pc:docMk/>
          <pc:sldMk cId="0" sldId="274"/>
        </pc:sldMkLst>
        <pc:spChg chg="mod ord">
          <ac:chgData name="Andrea Del Valle" userId="1c509959-ec49-49f0-9d17-ee4281b5540f" providerId="ADAL" clId="{FCABCE8E-85B8-4AE1-949A-3DFE295BE6F6}" dt="2023-08-18T22:41:59.252" v="473" actId="1076"/>
          <ac:spMkLst>
            <pc:docMk/>
            <pc:sldMk cId="0" sldId="274"/>
            <ac:spMk id="2" creationId="{00000000-0000-0000-0000-000000000000}"/>
          </ac:spMkLst>
        </pc:spChg>
        <pc:spChg chg="mod ord">
          <ac:chgData name="Andrea Del Valle" userId="1c509959-ec49-49f0-9d17-ee4281b5540f" providerId="ADAL" clId="{FCABCE8E-85B8-4AE1-949A-3DFE295BE6F6}" dt="2023-08-18T22:42:06.299" v="475" actId="1076"/>
          <ac:spMkLst>
            <pc:docMk/>
            <pc:sldMk cId="0" sldId="274"/>
            <ac:spMk id="3" creationId="{00000000-0000-0000-0000-000000000000}"/>
          </ac:spMkLst>
        </pc:spChg>
        <pc:spChg chg="add del mod ord">
          <ac:chgData name="Andrea Del Valle" userId="1c509959-ec49-49f0-9d17-ee4281b5540f" providerId="ADAL" clId="{FCABCE8E-85B8-4AE1-949A-3DFE295BE6F6}" dt="2023-08-18T22:41:49.263" v="471" actId="478"/>
          <ac:spMkLst>
            <pc:docMk/>
            <pc:sldMk cId="0" sldId="274"/>
            <ac:spMk id="5" creationId="{6A6C7FF0-5FF7-A062-2E55-ECF0A759344B}"/>
          </ac:spMkLst>
        </pc:spChg>
        <pc:graphicFrameChg chg="mod">
          <ac:chgData name="Andrea Del Valle" userId="1c509959-ec49-49f0-9d17-ee4281b5540f" providerId="ADAL" clId="{FCABCE8E-85B8-4AE1-949A-3DFE295BE6F6}" dt="2023-08-25T19:05:00.282" v="907"/>
          <ac:graphicFrameMkLst>
            <pc:docMk/>
            <pc:sldMk cId="0" sldId="274"/>
            <ac:graphicFrameMk id="4" creationId="{00000000-0000-0000-0000-000000000000}"/>
          </ac:graphicFrameMkLst>
        </pc:graphicFrameChg>
      </pc:sldChg>
      <pc:sldChg chg="addSp delSp modSp mod modClrScheme chgLayout">
        <pc:chgData name="Andrea Del Valle" userId="1c509959-ec49-49f0-9d17-ee4281b5540f" providerId="ADAL" clId="{FCABCE8E-85B8-4AE1-949A-3DFE295BE6F6}" dt="2023-08-28T17:32:20.730" v="1532"/>
        <pc:sldMkLst>
          <pc:docMk/>
          <pc:sldMk cId="0" sldId="277"/>
        </pc:sldMkLst>
        <pc:spChg chg="mod ord">
          <ac:chgData name="Andrea Del Valle" userId="1c509959-ec49-49f0-9d17-ee4281b5540f" providerId="ADAL" clId="{FCABCE8E-85B8-4AE1-949A-3DFE295BE6F6}" dt="2023-08-18T22:43:07.316" v="485" actId="1076"/>
          <ac:spMkLst>
            <pc:docMk/>
            <pc:sldMk cId="0" sldId="277"/>
            <ac:spMk id="2" creationId="{00000000-0000-0000-0000-000000000000}"/>
          </ac:spMkLst>
        </pc:spChg>
        <pc:spChg chg="mod ord">
          <ac:chgData name="Andrea Del Valle" userId="1c509959-ec49-49f0-9d17-ee4281b5540f" providerId="ADAL" clId="{FCABCE8E-85B8-4AE1-949A-3DFE295BE6F6}" dt="2023-08-18T22:43:21.921" v="488" actId="1076"/>
          <ac:spMkLst>
            <pc:docMk/>
            <pc:sldMk cId="0" sldId="277"/>
            <ac:spMk id="3" creationId="{00000000-0000-0000-0000-000000000000}"/>
          </ac:spMkLst>
        </pc:spChg>
        <pc:spChg chg="add del mod ord">
          <ac:chgData name="Andrea Del Valle" userId="1c509959-ec49-49f0-9d17-ee4281b5540f" providerId="ADAL" clId="{FCABCE8E-85B8-4AE1-949A-3DFE295BE6F6}" dt="2023-08-18T22:43:14.332" v="486" actId="478"/>
          <ac:spMkLst>
            <pc:docMk/>
            <pc:sldMk cId="0" sldId="277"/>
            <ac:spMk id="6" creationId="{C4059066-75D5-B21E-EDD0-0EC73894D5AF}"/>
          </ac:spMkLst>
        </pc:spChg>
        <pc:graphicFrameChg chg="mod">
          <ac:chgData name="Andrea Del Valle" userId="1c509959-ec49-49f0-9d17-ee4281b5540f" providerId="ADAL" clId="{FCABCE8E-85B8-4AE1-949A-3DFE295BE6F6}" dt="2023-08-28T17:32:20.730" v="1532"/>
          <ac:graphicFrameMkLst>
            <pc:docMk/>
            <pc:sldMk cId="0" sldId="277"/>
            <ac:graphicFrameMk id="4" creationId="{00000000-0000-0000-0000-000000000000}"/>
          </ac:graphicFrameMkLst>
        </pc:graphicFrameChg>
        <pc:graphicFrameChg chg="mod">
          <ac:chgData name="Andrea Del Valle" userId="1c509959-ec49-49f0-9d17-ee4281b5540f" providerId="ADAL" clId="{FCABCE8E-85B8-4AE1-949A-3DFE295BE6F6}" dt="2023-08-18T22:43:34.713" v="490" actId="1076"/>
          <ac:graphicFrameMkLst>
            <pc:docMk/>
            <pc:sldMk cId="0" sldId="277"/>
            <ac:graphicFrameMk id="5" creationId="{EA31339B-9772-8B3B-A75A-4D1413184D8D}"/>
          </ac:graphicFrameMkLst>
        </pc:graphicFrameChg>
      </pc:sldChg>
      <pc:sldChg chg="addSp delSp modSp mod modClrScheme chgLayout">
        <pc:chgData name="Andrea Del Valle" userId="1c509959-ec49-49f0-9d17-ee4281b5540f" providerId="ADAL" clId="{FCABCE8E-85B8-4AE1-949A-3DFE295BE6F6}" dt="2023-08-18T22:44:13.416" v="497" actId="1076"/>
        <pc:sldMkLst>
          <pc:docMk/>
          <pc:sldMk cId="0" sldId="280"/>
        </pc:sldMkLst>
        <pc:spChg chg="mod ord">
          <ac:chgData name="Andrea Del Valle" userId="1c509959-ec49-49f0-9d17-ee4281b5540f" providerId="ADAL" clId="{FCABCE8E-85B8-4AE1-949A-3DFE295BE6F6}" dt="2023-08-18T22:44:03.809" v="495" actId="1076"/>
          <ac:spMkLst>
            <pc:docMk/>
            <pc:sldMk cId="0" sldId="280"/>
            <ac:spMk id="2" creationId="{00000000-0000-0000-0000-000000000000}"/>
          </ac:spMkLst>
        </pc:spChg>
        <pc:spChg chg="mod ord">
          <ac:chgData name="Andrea Del Valle" userId="1c509959-ec49-49f0-9d17-ee4281b5540f" providerId="ADAL" clId="{FCABCE8E-85B8-4AE1-949A-3DFE295BE6F6}" dt="2023-08-18T22:44:07.689" v="496" actId="1076"/>
          <ac:spMkLst>
            <pc:docMk/>
            <pc:sldMk cId="0" sldId="280"/>
            <ac:spMk id="3" creationId="{00000000-0000-0000-0000-000000000000}"/>
          </ac:spMkLst>
        </pc:spChg>
        <pc:spChg chg="add del mod ord">
          <ac:chgData name="Andrea Del Valle" userId="1c509959-ec49-49f0-9d17-ee4281b5540f" providerId="ADAL" clId="{FCABCE8E-85B8-4AE1-949A-3DFE295BE6F6}" dt="2023-08-18T22:43:53.484" v="493" actId="478"/>
          <ac:spMkLst>
            <pc:docMk/>
            <pc:sldMk cId="0" sldId="280"/>
            <ac:spMk id="5" creationId="{3950540B-272F-1749-4190-75C04FA7FB28}"/>
          </ac:spMkLst>
        </pc:spChg>
        <pc:graphicFrameChg chg="mod">
          <ac:chgData name="Andrea Del Valle" userId="1c509959-ec49-49f0-9d17-ee4281b5540f" providerId="ADAL" clId="{FCABCE8E-85B8-4AE1-949A-3DFE295BE6F6}" dt="2023-08-18T22:44:13.416" v="497" actId="1076"/>
          <ac:graphicFrameMkLst>
            <pc:docMk/>
            <pc:sldMk cId="0" sldId="280"/>
            <ac:graphicFrameMk id="4" creationId="{00000000-0000-0000-0000-000000000000}"/>
          </ac:graphicFrameMkLst>
        </pc:graphicFrameChg>
      </pc:sldChg>
      <pc:sldChg chg="addSp delSp modSp mod modClrScheme chgLayout">
        <pc:chgData name="Andrea Del Valle" userId="1c509959-ec49-49f0-9d17-ee4281b5540f" providerId="ADAL" clId="{FCABCE8E-85B8-4AE1-949A-3DFE295BE6F6}" dt="2023-08-25T19:24:49.230" v="1044" actId="14100"/>
        <pc:sldMkLst>
          <pc:docMk/>
          <pc:sldMk cId="0" sldId="283"/>
        </pc:sldMkLst>
        <pc:spChg chg="mod ord">
          <ac:chgData name="Andrea Del Valle" userId="1c509959-ec49-49f0-9d17-ee4281b5540f" providerId="ADAL" clId="{FCABCE8E-85B8-4AE1-949A-3DFE295BE6F6}" dt="2023-08-18T22:45:07.472" v="507" actId="1076"/>
          <ac:spMkLst>
            <pc:docMk/>
            <pc:sldMk cId="0" sldId="283"/>
            <ac:spMk id="2" creationId="{00000000-0000-0000-0000-000000000000}"/>
          </ac:spMkLst>
        </pc:spChg>
        <pc:spChg chg="mod ord">
          <ac:chgData name="Andrea Del Valle" userId="1c509959-ec49-49f0-9d17-ee4281b5540f" providerId="ADAL" clId="{FCABCE8E-85B8-4AE1-949A-3DFE295BE6F6}" dt="2023-08-18T22:45:11.800" v="508" actId="1076"/>
          <ac:spMkLst>
            <pc:docMk/>
            <pc:sldMk cId="0" sldId="283"/>
            <ac:spMk id="3" creationId="{00000000-0000-0000-0000-000000000000}"/>
          </ac:spMkLst>
        </pc:spChg>
        <pc:spChg chg="add del mod ord">
          <ac:chgData name="Andrea Del Valle" userId="1c509959-ec49-49f0-9d17-ee4281b5540f" providerId="ADAL" clId="{FCABCE8E-85B8-4AE1-949A-3DFE295BE6F6}" dt="2023-08-18T22:45:18.560" v="509" actId="478"/>
          <ac:spMkLst>
            <pc:docMk/>
            <pc:sldMk cId="0" sldId="283"/>
            <ac:spMk id="6" creationId="{879174DB-1C5B-7184-E315-32409B4497F5}"/>
          </ac:spMkLst>
        </pc:spChg>
        <pc:graphicFrameChg chg="mod">
          <ac:chgData name="Andrea Del Valle" userId="1c509959-ec49-49f0-9d17-ee4281b5540f" providerId="ADAL" clId="{FCABCE8E-85B8-4AE1-949A-3DFE295BE6F6}" dt="2023-08-18T22:45:40.697" v="511" actId="1076"/>
          <ac:graphicFrameMkLst>
            <pc:docMk/>
            <pc:sldMk cId="0" sldId="283"/>
            <ac:graphicFrameMk id="4" creationId="{00000000-0000-0000-0000-000000000000}"/>
          </ac:graphicFrameMkLst>
        </pc:graphicFrameChg>
        <pc:graphicFrameChg chg="mod">
          <ac:chgData name="Andrea Del Valle" userId="1c509959-ec49-49f0-9d17-ee4281b5540f" providerId="ADAL" clId="{FCABCE8E-85B8-4AE1-949A-3DFE295BE6F6}" dt="2023-08-25T19:24:49.230" v="1044" actId="14100"/>
          <ac:graphicFrameMkLst>
            <pc:docMk/>
            <pc:sldMk cId="0" sldId="283"/>
            <ac:graphicFrameMk id="5" creationId="{7417C8D4-5EE2-12EC-0EAB-9079E6EE2045}"/>
          </ac:graphicFrameMkLst>
        </pc:graphicFrameChg>
      </pc:sldChg>
      <pc:sldChg chg="addSp delSp modSp mod modClrScheme chgLayout">
        <pc:chgData name="Andrea Del Valle" userId="1c509959-ec49-49f0-9d17-ee4281b5540f" providerId="ADAL" clId="{FCABCE8E-85B8-4AE1-949A-3DFE295BE6F6}" dt="2023-08-25T19:36:02.180" v="1085" actId="207"/>
        <pc:sldMkLst>
          <pc:docMk/>
          <pc:sldMk cId="0" sldId="286"/>
        </pc:sldMkLst>
        <pc:spChg chg="mod ord">
          <ac:chgData name="Andrea Del Valle" userId="1c509959-ec49-49f0-9d17-ee4281b5540f" providerId="ADAL" clId="{FCABCE8E-85B8-4AE1-949A-3DFE295BE6F6}" dt="2023-08-25T19:28:16.317" v="1045" actId="14100"/>
          <ac:spMkLst>
            <pc:docMk/>
            <pc:sldMk cId="0" sldId="286"/>
            <ac:spMk id="2" creationId="{00000000-0000-0000-0000-000000000000}"/>
          </ac:spMkLst>
        </pc:spChg>
        <pc:spChg chg="mod ord">
          <ac:chgData name="Andrea Del Valle" userId="1c509959-ec49-49f0-9d17-ee4281b5540f" providerId="ADAL" clId="{FCABCE8E-85B8-4AE1-949A-3DFE295BE6F6}" dt="2023-08-18T23:22:23.736" v="663" actId="1076"/>
          <ac:spMkLst>
            <pc:docMk/>
            <pc:sldMk cId="0" sldId="286"/>
            <ac:spMk id="3" creationId="{00000000-0000-0000-0000-000000000000}"/>
          </ac:spMkLst>
        </pc:spChg>
        <pc:spChg chg="add del mod ord">
          <ac:chgData name="Andrea Del Valle" userId="1c509959-ec49-49f0-9d17-ee4281b5540f" providerId="ADAL" clId="{FCABCE8E-85B8-4AE1-949A-3DFE295BE6F6}" dt="2023-08-18T23:01:24.201" v="658" actId="478"/>
          <ac:spMkLst>
            <pc:docMk/>
            <pc:sldMk cId="0" sldId="286"/>
            <ac:spMk id="6" creationId="{779787F0-CC15-891D-BF2A-F561491AEC75}"/>
          </ac:spMkLst>
        </pc:spChg>
        <pc:spChg chg="mod">
          <ac:chgData name="Andrea Del Valle" userId="1c509959-ec49-49f0-9d17-ee4281b5540f" providerId="ADAL" clId="{FCABCE8E-85B8-4AE1-949A-3DFE295BE6F6}" dt="2023-08-25T19:30:05.829" v="1055" actId="403"/>
          <ac:spMkLst>
            <pc:docMk/>
            <pc:sldMk cId="0" sldId="286"/>
            <ac:spMk id="7" creationId="{D6CE003A-489B-07CB-0FB7-22D284FEB0F0}"/>
          </ac:spMkLst>
        </pc:spChg>
        <pc:graphicFrameChg chg="mod">
          <ac:chgData name="Andrea Del Valle" userId="1c509959-ec49-49f0-9d17-ee4281b5540f" providerId="ADAL" clId="{FCABCE8E-85B8-4AE1-949A-3DFE295BE6F6}" dt="2023-08-25T19:36:02.180" v="1085" actId="207"/>
          <ac:graphicFrameMkLst>
            <pc:docMk/>
            <pc:sldMk cId="0" sldId="286"/>
            <ac:graphicFrameMk id="4" creationId="{00000000-0000-0000-0000-000000000000}"/>
          </ac:graphicFrameMkLst>
        </pc:graphicFrameChg>
        <pc:graphicFrameChg chg="mod">
          <ac:chgData name="Andrea Del Valle" userId="1c509959-ec49-49f0-9d17-ee4281b5540f" providerId="ADAL" clId="{FCABCE8E-85B8-4AE1-949A-3DFE295BE6F6}" dt="2023-08-25T19:28:26.229" v="1046" actId="14100"/>
          <ac:graphicFrameMkLst>
            <pc:docMk/>
            <pc:sldMk cId="0" sldId="286"/>
            <ac:graphicFrameMk id="5" creationId="{D8DA896E-65ED-8B91-AC2C-84A6AA1A8D1A}"/>
          </ac:graphicFrameMkLst>
        </pc:graphicFrameChg>
      </pc:sldChg>
      <pc:sldChg chg="addSp delSp modSp mod modClrScheme modShow chgLayout modNotesTx">
        <pc:chgData name="Andrea Del Valle" userId="1c509959-ec49-49f0-9d17-ee4281b5540f" providerId="ADAL" clId="{FCABCE8E-85B8-4AE1-949A-3DFE295BE6F6}" dt="2023-08-28T17:26:22.821" v="1529" actId="729"/>
        <pc:sldMkLst>
          <pc:docMk/>
          <pc:sldMk cId="0" sldId="289"/>
        </pc:sldMkLst>
        <pc:spChg chg="mod ord">
          <ac:chgData name="Andrea Del Valle" userId="1c509959-ec49-49f0-9d17-ee4281b5540f" providerId="ADAL" clId="{FCABCE8E-85B8-4AE1-949A-3DFE295BE6F6}" dt="2023-08-28T17:15:35.190" v="1514" actId="14100"/>
          <ac:spMkLst>
            <pc:docMk/>
            <pc:sldMk cId="0" sldId="289"/>
            <ac:spMk id="2" creationId="{00000000-0000-0000-0000-000000000000}"/>
          </ac:spMkLst>
        </pc:spChg>
        <pc:spChg chg="mod ord">
          <ac:chgData name="Andrea Del Valle" userId="1c509959-ec49-49f0-9d17-ee4281b5540f" providerId="ADAL" clId="{FCABCE8E-85B8-4AE1-949A-3DFE295BE6F6}" dt="2023-08-18T22:46:37.695" v="520" actId="14100"/>
          <ac:spMkLst>
            <pc:docMk/>
            <pc:sldMk cId="0" sldId="289"/>
            <ac:spMk id="3" creationId="{00000000-0000-0000-0000-000000000000}"/>
          </ac:spMkLst>
        </pc:spChg>
        <pc:spChg chg="add del mod ord">
          <ac:chgData name="Andrea Del Valle" userId="1c509959-ec49-49f0-9d17-ee4281b5540f" providerId="ADAL" clId="{FCABCE8E-85B8-4AE1-949A-3DFE295BE6F6}" dt="2023-08-18T22:46:43.068" v="521" actId="478"/>
          <ac:spMkLst>
            <pc:docMk/>
            <pc:sldMk cId="0" sldId="289"/>
            <ac:spMk id="5" creationId="{4A8F3D89-8DB3-1F87-9F8C-696DBF6C0A37}"/>
          </ac:spMkLst>
        </pc:spChg>
        <pc:graphicFrameChg chg="mod">
          <ac:chgData name="Andrea Del Valle" userId="1c509959-ec49-49f0-9d17-ee4281b5540f" providerId="ADAL" clId="{FCABCE8E-85B8-4AE1-949A-3DFE295BE6F6}" dt="2023-08-28T17:24:22.986" v="1528" actId="1076"/>
          <ac:graphicFrameMkLst>
            <pc:docMk/>
            <pc:sldMk cId="0" sldId="289"/>
            <ac:graphicFrameMk id="4" creationId="{00000000-0000-0000-0000-000000000000}"/>
          </ac:graphicFrameMkLst>
        </pc:graphicFrameChg>
      </pc:sldChg>
      <pc:sldChg chg="addSp delSp modSp mod modClrScheme chgLayout modNotesTx">
        <pc:chgData name="Andrea Del Valle" userId="1c509959-ec49-49f0-9d17-ee4281b5540f" providerId="ADAL" clId="{FCABCE8E-85B8-4AE1-949A-3DFE295BE6F6}" dt="2023-08-28T17:34:47.934" v="1534"/>
        <pc:sldMkLst>
          <pc:docMk/>
          <pc:sldMk cId="0" sldId="292"/>
        </pc:sldMkLst>
        <pc:spChg chg="mod ord">
          <ac:chgData name="Andrea Del Valle" userId="1c509959-ec49-49f0-9d17-ee4281b5540f" providerId="ADAL" clId="{FCABCE8E-85B8-4AE1-949A-3DFE295BE6F6}" dt="2023-08-18T22:47:21.986" v="529" actId="1076"/>
          <ac:spMkLst>
            <pc:docMk/>
            <pc:sldMk cId="0" sldId="292"/>
            <ac:spMk id="2" creationId="{00000000-0000-0000-0000-000000000000}"/>
          </ac:spMkLst>
        </pc:spChg>
        <pc:spChg chg="mod ord">
          <ac:chgData name="Andrea Del Valle" userId="1c509959-ec49-49f0-9d17-ee4281b5540f" providerId="ADAL" clId="{FCABCE8E-85B8-4AE1-949A-3DFE295BE6F6}" dt="2023-08-18T22:47:32.611" v="531" actId="27636"/>
          <ac:spMkLst>
            <pc:docMk/>
            <pc:sldMk cId="0" sldId="292"/>
            <ac:spMk id="3" creationId="{00000000-0000-0000-0000-000000000000}"/>
          </ac:spMkLst>
        </pc:spChg>
        <pc:spChg chg="add del mod ord">
          <ac:chgData name="Andrea Del Valle" userId="1c509959-ec49-49f0-9d17-ee4281b5540f" providerId="ADAL" clId="{FCABCE8E-85B8-4AE1-949A-3DFE295BE6F6}" dt="2023-08-18T22:47:36.289" v="532" actId="478"/>
          <ac:spMkLst>
            <pc:docMk/>
            <pc:sldMk cId="0" sldId="292"/>
            <ac:spMk id="5" creationId="{A4D229D4-9F30-CBDD-580F-F6DE1E22F706}"/>
          </ac:spMkLst>
        </pc:spChg>
        <pc:graphicFrameChg chg="mod">
          <ac:chgData name="Andrea Del Valle" userId="1c509959-ec49-49f0-9d17-ee4281b5540f" providerId="ADAL" clId="{FCABCE8E-85B8-4AE1-949A-3DFE295BE6F6}" dt="2023-08-25T19:35:43.867" v="1083" actId="404"/>
          <ac:graphicFrameMkLst>
            <pc:docMk/>
            <pc:sldMk cId="0" sldId="292"/>
            <ac:graphicFrameMk id="4" creationId="{00000000-0000-0000-0000-000000000000}"/>
          </ac:graphicFrameMkLst>
        </pc:graphicFrameChg>
      </pc:sldChg>
      <pc:sldChg chg="addSp delSp modSp mod modClrScheme chgLayout modNotesTx">
        <pc:chgData name="Andrea Del Valle" userId="1c509959-ec49-49f0-9d17-ee4281b5540f" providerId="ADAL" clId="{FCABCE8E-85B8-4AE1-949A-3DFE295BE6F6}" dt="2023-08-28T17:35:42.875" v="1535"/>
        <pc:sldMkLst>
          <pc:docMk/>
          <pc:sldMk cId="0" sldId="295"/>
        </pc:sldMkLst>
        <pc:spChg chg="mod ord">
          <ac:chgData name="Andrea Del Valle" userId="1c509959-ec49-49f0-9d17-ee4281b5540f" providerId="ADAL" clId="{FCABCE8E-85B8-4AE1-949A-3DFE295BE6F6}" dt="2023-08-18T22:48:47.080" v="539" actId="1076"/>
          <ac:spMkLst>
            <pc:docMk/>
            <pc:sldMk cId="0" sldId="295"/>
            <ac:spMk id="2" creationId="{00000000-0000-0000-0000-000000000000}"/>
          </ac:spMkLst>
        </pc:spChg>
        <pc:spChg chg="mod ord">
          <ac:chgData name="Andrea Del Valle" userId="1c509959-ec49-49f0-9d17-ee4281b5540f" providerId="ADAL" clId="{FCABCE8E-85B8-4AE1-949A-3DFE295BE6F6}" dt="2023-08-18T22:49:01.878" v="543" actId="1076"/>
          <ac:spMkLst>
            <pc:docMk/>
            <pc:sldMk cId="0" sldId="295"/>
            <ac:spMk id="3" creationId="{00000000-0000-0000-0000-000000000000}"/>
          </ac:spMkLst>
        </pc:spChg>
        <pc:spChg chg="add del mod ord">
          <ac:chgData name="Andrea Del Valle" userId="1c509959-ec49-49f0-9d17-ee4281b5540f" providerId="ADAL" clId="{FCABCE8E-85B8-4AE1-949A-3DFE295BE6F6}" dt="2023-08-18T22:49:04.583" v="544" actId="478"/>
          <ac:spMkLst>
            <pc:docMk/>
            <pc:sldMk cId="0" sldId="295"/>
            <ac:spMk id="6" creationId="{3768E16C-587B-7745-80C3-8323A6DEDEE3}"/>
          </ac:spMkLst>
        </pc:spChg>
        <pc:graphicFrameChg chg="mod">
          <ac:chgData name="Andrea Del Valle" userId="1c509959-ec49-49f0-9d17-ee4281b5540f" providerId="ADAL" clId="{FCABCE8E-85B8-4AE1-949A-3DFE295BE6F6}" dt="2023-08-18T22:49:55.430" v="552" actId="14100"/>
          <ac:graphicFrameMkLst>
            <pc:docMk/>
            <pc:sldMk cId="0" sldId="295"/>
            <ac:graphicFrameMk id="4" creationId="{00000000-0000-0000-0000-000000000000}"/>
          </ac:graphicFrameMkLst>
        </pc:graphicFrameChg>
        <pc:graphicFrameChg chg="add mod">
          <ac:chgData name="Andrea Del Valle" userId="1c509959-ec49-49f0-9d17-ee4281b5540f" providerId="ADAL" clId="{FCABCE8E-85B8-4AE1-949A-3DFE295BE6F6}" dt="2023-08-18T22:49:29.047" v="548" actId="1076"/>
          <ac:graphicFrameMkLst>
            <pc:docMk/>
            <pc:sldMk cId="0" sldId="295"/>
            <ac:graphicFrameMk id="5" creationId="{D03CF451-FA9A-9C8F-F1E2-EF72E52B22D1}"/>
          </ac:graphicFrameMkLst>
        </pc:graphicFrameChg>
      </pc:sldChg>
      <pc:sldChg chg="addSp delSp modSp mod modClrScheme chgLayout">
        <pc:chgData name="Andrea Del Valle" userId="1c509959-ec49-49f0-9d17-ee4281b5540f" providerId="ADAL" clId="{FCABCE8E-85B8-4AE1-949A-3DFE295BE6F6}" dt="2023-08-18T22:51:36.046" v="568" actId="1076"/>
        <pc:sldMkLst>
          <pc:docMk/>
          <pc:sldMk cId="0" sldId="298"/>
        </pc:sldMkLst>
        <pc:spChg chg="mod ord">
          <ac:chgData name="Andrea Del Valle" userId="1c509959-ec49-49f0-9d17-ee4281b5540f" providerId="ADAL" clId="{FCABCE8E-85B8-4AE1-949A-3DFE295BE6F6}" dt="2023-08-18T22:50:50.347" v="561" actId="2711"/>
          <ac:spMkLst>
            <pc:docMk/>
            <pc:sldMk cId="0" sldId="298"/>
            <ac:spMk id="2" creationId="{00000000-0000-0000-0000-000000000000}"/>
          </ac:spMkLst>
        </pc:spChg>
        <pc:spChg chg="mod ord">
          <ac:chgData name="Andrea Del Valle" userId="1c509959-ec49-49f0-9d17-ee4281b5540f" providerId="ADAL" clId="{FCABCE8E-85B8-4AE1-949A-3DFE295BE6F6}" dt="2023-08-18T22:50:50.347" v="561" actId="2711"/>
          <ac:spMkLst>
            <pc:docMk/>
            <pc:sldMk cId="0" sldId="298"/>
            <ac:spMk id="3" creationId="{00000000-0000-0000-0000-000000000000}"/>
          </ac:spMkLst>
        </pc:spChg>
        <pc:spChg chg="add del mod ord">
          <ac:chgData name="Andrea Del Valle" userId="1c509959-ec49-49f0-9d17-ee4281b5540f" providerId="ADAL" clId="{FCABCE8E-85B8-4AE1-949A-3DFE295BE6F6}" dt="2023-08-18T22:50:16.725" v="555" actId="478"/>
          <ac:spMkLst>
            <pc:docMk/>
            <pc:sldMk cId="0" sldId="298"/>
            <ac:spMk id="5" creationId="{0013998A-7FA6-D17E-00A9-41AB2C84C9DB}"/>
          </ac:spMkLst>
        </pc:spChg>
        <pc:graphicFrameChg chg="mod">
          <ac:chgData name="Andrea Del Valle" userId="1c509959-ec49-49f0-9d17-ee4281b5540f" providerId="ADAL" clId="{FCABCE8E-85B8-4AE1-949A-3DFE295BE6F6}" dt="2023-08-18T22:51:36.046" v="568" actId="1076"/>
          <ac:graphicFrameMkLst>
            <pc:docMk/>
            <pc:sldMk cId="0" sldId="298"/>
            <ac:graphicFrameMk id="4" creationId="{00000000-0000-0000-0000-000000000000}"/>
          </ac:graphicFrameMkLst>
        </pc:graphicFrameChg>
      </pc:sldChg>
      <pc:sldChg chg="addSp delSp modSp mod modClrScheme chgLayout modNotesTx">
        <pc:chgData name="Andrea Del Valle" userId="1c509959-ec49-49f0-9d17-ee4281b5540f" providerId="ADAL" clId="{FCABCE8E-85B8-4AE1-949A-3DFE295BE6F6}" dt="2023-08-25T19:54:09.318" v="1277" actId="27636"/>
        <pc:sldMkLst>
          <pc:docMk/>
          <pc:sldMk cId="0" sldId="301"/>
        </pc:sldMkLst>
        <pc:spChg chg="mod ord">
          <ac:chgData name="Andrea Del Valle" userId="1c509959-ec49-49f0-9d17-ee4281b5540f" providerId="ADAL" clId="{FCABCE8E-85B8-4AE1-949A-3DFE295BE6F6}" dt="2023-08-18T22:53:10.427" v="583" actId="14100"/>
          <ac:spMkLst>
            <pc:docMk/>
            <pc:sldMk cId="0" sldId="301"/>
            <ac:spMk id="2" creationId="{00000000-0000-0000-0000-000000000000}"/>
          </ac:spMkLst>
        </pc:spChg>
        <pc:spChg chg="mod ord">
          <ac:chgData name="Andrea Del Valle" userId="1c509959-ec49-49f0-9d17-ee4281b5540f" providerId="ADAL" clId="{FCABCE8E-85B8-4AE1-949A-3DFE295BE6F6}" dt="2023-08-18T22:53:17.298" v="584" actId="1076"/>
          <ac:spMkLst>
            <pc:docMk/>
            <pc:sldMk cId="0" sldId="301"/>
            <ac:spMk id="3" creationId="{00000000-0000-0000-0000-000000000000}"/>
          </ac:spMkLst>
        </pc:spChg>
        <pc:spChg chg="add del mod ord">
          <ac:chgData name="Andrea Del Valle" userId="1c509959-ec49-49f0-9d17-ee4281b5540f" providerId="ADAL" clId="{FCABCE8E-85B8-4AE1-949A-3DFE295BE6F6}" dt="2023-08-18T22:52:02.736" v="573" actId="478"/>
          <ac:spMkLst>
            <pc:docMk/>
            <pc:sldMk cId="0" sldId="301"/>
            <ac:spMk id="5" creationId="{ABB65491-B94F-CC0E-6456-F8FA3B3A7C62}"/>
          </ac:spMkLst>
        </pc:spChg>
        <pc:spChg chg="add mod">
          <ac:chgData name="Andrea Del Valle" userId="1c509959-ec49-49f0-9d17-ee4281b5540f" providerId="ADAL" clId="{FCABCE8E-85B8-4AE1-949A-3DFE295BE6F6}" dt="2023-08-25T19:54:09.318" v="1277" actId="27636"/>
          <ac:spMkLst>
            <pc:docMk/>
            <pc:sldMk cId="0" sldId="301"/>
            <ac:spMk id="6" creationId="{F4F3A14A-7222-E6E1-A7FE-7A0BCFEDBE8E}"/>
          </ac:spMkLst>
        </pc:spChg>
        <pc:spChg chg="add mod">
          <ac:chgData name="Andrea Del Valle" userId="1c509959-ec49-49f0-9d17-ee4281b5540f" providerId="ADAL" clId="{FCABCE8E-85B8-4AE1-949A-3DFE295BE6F6}" dt="2023-08-25T19:54:01.806" v="1275" actId="1076"/>
          <ac:spMkLst>
            <pc:docMk/>
            <pc:sldMk cId="0" sldId="301"/>
            <ac:spMk id="8" creationId="{16F50542-AFEF-847E-BAC6-AB76D5C55662}"/>
          </ac:spMkLst>
        </pc:spChg>
        <pc:graphicFrameChg chg="mod">
          <ac:chgData name="Andrea Del Valle" userId="1c509959-ec49-49f0-9d17-ee4281b5540f" providerId="ADAL" clId="{FCABCE8E-85B8-4AE1-949A-3DFE295BE6F6}" dt="2023-08-25T19:48:37.602" v="1178"/>
          <ac:graphicFrameMkLst>
            <pc:docMk/>
            <pc:sldMk cId="0" sldId="301"/>
            <ac:graphicFrameMk id="4" creationId="{00000000-0000-0000-0000-000000000000}"/>
          </ac:graphicFrameMkLst>
        </pc:graphicFrameChg>
        <pc:graphicFrameChg chg="add mod">
          <ac:chgData name="Andrea Del Valle" userId="1c509959-ec49-49f0-9d17-ee4281b5540f" providerId="ADAL" clId="{FCABCE8E-85B8-4AE1-949A-3DFE295BE6F6}" dt="2023-08-25T19:50:51.228" v="1265" actId="20577"/>
          <ac:graphicFrameMkLst>
            <pc:docMk/>
            <pc:sldMk cId="0" sldId="301"/>
            <ac:graphicFrameMk id="5" creationId="{030D0CC1-0AEF-4E94-5AFB-7600635F9753}"/>
          </ac:graphicFrameMkLst>
        </pc:graphicFrameChg>
      </pc:sldChg>
      <pc:sldChg chg="addSp delSp modSp del mod modClrScheme chgLayout">
        <pc:chgData name="Andrea Del Valle" userId="1c509959-ec49-49f0-9d17-ee4281b5540f" providerId="ADAL" clId="{FCABCE8E-85B8-4AE1-949A-3DFE295BE6F6}" dt="2023-08-25T19:48:25.721" v="1177" actId="2696"/>
        <pc:sldMkLst>
          <pc:docMk/>
          <pc:sldMk cId="0" sldId="304"/>
        </pc:sldMkLst>
        <pc:spChg chg="mod ord">
          <ac:chgData name="Andrea Del Valle" userId="1c509959-ec49-49f0-9d17-ee4281b5540f" providerId="ADAL" clId="{FCABCE8E-85B8-4AE1-949A-3DFE295BE6F6}" dt="2023-08-18T22:55:23.381" v="599" actId="1076"/>
          <ac:spMkLst>
            <pc:docMk/>
            <pc:sldMk cId="0" sldId="304"/>
            <ac:spMk id="2" creationId="{00000000-0000-0000-0000-000000000000}"/>
          </ac:spMkLst>
        </pc:spChg>
        <pc:spChg chg="del mod ord">
          <ac:chgData name="Andrea Del Valle" userId="1c509959-ec49-49f0-9d17-ee4281b5540f" providerId="ADAL" clId="{FCABCE8E-85B8-4AE1-949A-3DFE295BE6F6}" dt="2023-08-25T19:47:50.136" v="1170" actId="21"/>
          <ac:spMkLst>
            <pc:docMk/>
            <pc:sldMk cId="0" sldId="304"/>
            <ac:spMk id="3" creationId="{00000000-0000-0000-0000-000000000000}"/>
          </ac:spMkLst>
        </pc:spChg>
        <pc:spChg chg="add del mod ord">
          <ac:chgData name="Andrea Del Valle" userId="1c509959-ec49-49f0-9d17-ee4281b5540f" providerId="ADAL" clId="{FCABCE8E-85B8-4AE1-949A-3DFE295BE6F6}" dt="2023-08-18T22:54:28.902" v="594" actId="478"/>
          <ac:spMkLst>
            <pc:docMk/>
            <pc:sldMk cId="0" sldId="304"/>
            <ac:spMk id="5" creationId="{098200BC-E668-48FB-2395-076A8E86FD94}"/>
          </ac:spMkLst>
        </pc:spChg>
        <pc:spChg chg="add mod">
          <ac:chgData name="Andrea Del Valle" userId="1c509959-ec49-49f0-9d17-ee4281b5540f" providerId="ADAL" clId="{FCABCE8E-85B8-4AE1-949A-3DFE295BE6F6}" dt="2023-08-25T19:47:50.136" v="1170" actId="21"/>
          <ac:spMkLst>
            <pc:docMk/>
            <pc:sldMk cId="0" sldId="304"/>
            <ac:spMk id="6" creationId="{209202B1-0D59-5908-12A0-0AB5AAA42A73}"/>
          </ac:spMkLst>
        </pc:spChg>
        <pc:graphicFrameChg chg="del mod">
          <ac:chgData name="Andrea Del Valle" userId="1c509959-ec49-49f0-9d17-ee4281b5540f" providerId="ADAL" clId="{FCABCE8E-85B8-4AE1-949A-3DFE295BE6F6}" dt="2023-08-25T19:46:48.576" v="1156" actId="21"/>
          <ac:graphicFrameMkLst>
            <pc:docMk/>
            <pc:sldMk cId="0" sldId="304"/>
            <ac:graphicFrameMk id="4" creationId="{00000000-0000-0000-0000-000000000000}"/>
          </ac:graphicFrameMkLst>
        </pc:graphicFrameChg>
      </pc:sldChg>
      <pc:sldChg chg="addSp delSp modSp mod modClrScheme chgLayout">
        <pc:chgData name="Andrea Del Valle" userId="1c509959-ec49-49f0-9d17-ee4281b5540f" providerId="ADAL" clId="{FCABCE8E-85B8-4AE1-949A-3DFE295BE6F6}" dt="2023-08-25T19:57:19.886" v="1337" actId="20577"/>
        <pc:sldMkLst>
          <pc:docMk/>
          <pc:sldMk cId="0" sldId="307"/>
        </pc:sldMkLst>
        <pc:spChg chg="mod ord">
          <ac:chgData name="Andrea Del Valle" userId="1c509959-ec49-49f0-9d17-ee4281b5540f" providerId="ADAL" clId="{FCABCE8E-85B8-4AE1-949A-3DFE295BE6F6}" dt="2023-08-18T22:56:19.849" v="608" actId="1076"/>
          <ac:spMkLst>
            <pc:docMk/>
            <pc:sldMk cId="0" sldId="307"/>
            <ac:spMk id="2" creationId="{00000000-0000-0000-0000-000000000000}"/>
          </ac:spMkLst>
        </pc:spChg>
        <pc:spChg chg="mod ord">
          <ac:chgData name="Andrea Del Valle" userId="1c509959-ec49-49f0-9d17-ee4281b5540f" providerId="ADAL" clId="{FCABCE8E-85B8-4AE1-949A-3DFE295BE6F6}" dt="2023-08-18T22:56:35.568" v="611" actId="1076"/>
          <ac:spMkLst>
            <pc:docMk/>
            <pc:sldMk cId="0" sldId="307"/>
            <ac:spMk id="3" creationId="{00000000-0000-0000-0000-000000000000}"/>
          </ac:spMkLst>
        </pc:spChg>
        <pc:spChg chg="add del mod ord">
          <ac:chgData name="Andrea Del Valle" userId="1c509959-ec49-49f0-9d17-ee4281b5540f" providerId="ADAL" clId="{FCABCE8E-85B8-4AE1-949A-3DFE295BE6F6}" dt="2023-08-18T22:56:42.921" v="612" actId="478"/>
          <ac:spMkLst>
            <pc:docMk/>
            <pc:sldMk cId="0" sldId="307"/>
            <ac:spMk id="5" creationId="{179A116B-C9D1-CB23-FCE1-9E1156ABE838}"/>
          </ac:spMkLst>
        </pc:spChg>
        <pc:graphicFrameChg chg="mod">
          <ac:chgData name="Andrea Del Valle" userId="1c509959-ec49-49f0-9d17-ee4281b5540f" providerId="ADAL" clId="{FCABCE8E-85B8-4AE1-949A-3DFE295BE6F6}" dt="2023-08-25T19:57:19.886" v="1337" actId="20577"/>
          <ac:graphicFrameMkLst>
            <pc:docMk/>
            <pc:sldMk cId="0" sldId="307"/>
            <ac:graphicFrameMk id="4" creationId="{00000000-0000-0000-0000-000000000000}"/>
          </ac:graphicFrameMkLst>
        </pc:graphicFrameChg>
      </pc:sldChg>
      <pc:sldChg chg="addSp delSp modSp mod ord modClrScheme chgLayout">
        <pc:chgData name="Andrea Del Valle" userId="1c509959-ec49-49f0-9d17-ee4281b5540f" providerId="ADAL" clId="{FCABCE8E-85B8-4AE1-949A-3DFE295BE6F6}" dt="2023-08-25T19:55:58.935" v="1318" actId="20577"/>
        <pc:sldMkLst>
          <pc:docMk/>
          <pc:sldMk cId="0" sldId="310"/>
        </pc:sldMkLst>
        <pc:spChg chg="mod ord">
          <ac:chgData name="Andrea Del Valle" userId="1c509959-ec49-49f0-9d17-ee4281b5540f" providerId="ADAL" clId="{FCABCE8E-85B8-4AE1-949A-3DFE295BE6F6}" dt="2023-08-18T22:58:15.619" v="631" actId="2711"/>
          <ac:spMkLst>
            <pc:docMk/>
            <pc:sldMk cId="0" sldId="310"/>
            <ac:spMk id="2" creationId="{00000000-0000-0000-0000-000000000000}"/>
          </ac:spMkLst>
        </pc:spChg>
        <pc:spChg chg="mod ord">
          <ac:chgData name="Andrea Del Valle" userId="1c509959-ec49-49f0-9d17-ee4281b5540f" providerId="ADAL" clId="{FCABCE8E-85B8-4AE1-949A-3DFE295BE6F6}" dt="2023-08-18T22:58:15.619" v="631" actId="2711"/>
          <ac:spMkLst>
            <pc:docMk/>
            <pc:sldMk cId="0" sldId="310"/>
            <ac:spMk id="3" creationId="{00000000-0000-0000-0000-000000000000}"/>
          </ac:spMkLst>
        </pc:spChg>
        <pc:spChg chg="add del mod ord">
          <ac:chgData name="Andrea Del Valle" userId="1c509959-ec49-49f0-9d17-ee4281b5540f" providerId="ADAL" clId="{FCABCE8E-85B8-4AE1-949A-3DFE295BE6F6}" dt="2023-08-18T22:57:36.080" v="624" actId="478"/>
          <ac:spMkLst>
            <pc:docMk/>
            <pc:sldMk cId="0" sldId="310"/>
            <ac:spMk id="5" creationId="{5C66FD59-1880-FDA2-C30A-8775AA08BB8A}"/>
          </ac:spMkLst>
        </pc:spChg>
        <pc:graphicFrameChg chg="mod">
          <ac:chgData name="Andrea Del Valle" userId="1c509959-ec49-49f0-9d17-ee4281b5540f" providerId="ADAL" clId="{FCABCE8E-85B8-4AE1-949A-3DFE295BE6F6}" dt="2023-08-25T19:55:58.935" v="1318" actId="20577"/>
          <ac:graphicFrameMkLst>
            <pc:docMk/>
            <pc:sldMk cId="0" sldId="310"/>
            <ac:graphicFrameMk id="4" creationId="{00000000-0000-0000-0000-000000000000}"/>
          </ac:graphicFrameMkLst>
        </pc:graphicFrameChg>
      </pc:sldChg>
      <pc:sldChg chg="addSp modSp mod ord">
        <pc:chgData name="Andrea Del Valle" userId="1c509959-ec49-49f0-9d17-ee4281b5540f" providerId="ADAL" clId="{FCABCE8E-85B8-4AE1-949A-3DFE295BE6F6}" dt="2023-08-18T23:00:26.926" v="650" actId="1076"/>
        <pc:sldMkLst>
          <pc:docMk/>
          <pc:sldMk cId="2413938213" sldId="312"/>
        </pc:sldMkLst>
        <pc:spChg chg="mod">
          <ac:chgData name="Andrea Del Valle" userId="1c509959-ec49-49f0-9d17-ee4281b5540f" providerId="ADAL" clId="{FCABCE8E-85B8-4AE1-949A-3DFE295BE6F6}" dt="2023-08-18T23:00:26.926" v="650" actId="1076"/>
          <ac:spMkLst>
            <pc:docMk/>
            <pc:sldMk cId="2413938213" sldId="312"/>
            <ac:spMk id="2" creationId="{1C41475D-7D3E-4B46-B830-4717F33CAE0D}"/>
          </ac:spMkLst>
        </pc:spChg>
        <pc:picChg chg="add mod">
          <ac:chgData name="Andrea Del Valle" userId="1c509959-ec49-49f0-9d17-ee4281b5540f" providerId="ADAL" clId="{FCABCE8E-85B8-4AE1-949A-3DFE295BE6F6}" dt="2023-08-14T11:23:08.480" v="260" actId="14100"/>
          <ac:picMkLst>
            <pc:docMk/>
            <pc:sldMk cId="2413938213" sldId="312"/>
            <ac:picMk id="4" creationId="{91BD27C2-8043-2E26-53BC-2409AA28E904}"/>
          </ac:picMkLst>
        </pc:picChg>
      </pc:sldChg>
      <pc:sldChg chg="del">
        <pc:chgData name="Andrea Del Valle" userId="1c509959-ec49-49f0-9d17-ee4281b5540f" providerId="ADAL" clId="{FCABCE8E-85B8-4AE1-949A-3DFE295BE6F6}" dt="2023-08-14T10:59:08.890" v="29" actId="47"/>
        <pc:sldMkLst>
          <pc:docMk/>
          <pc:sldMk cId="1338288432" sldId="313"/>
        </pc:sldMkLst>
      </pc:sldChg>
      <pc:sldChg chg="del">
        <pc:chgData name="Andrea Del Valle" userId="1c509959-ec49-49f0-9d17-ee4281b5540f" providerId="ADAL" clId="{FCABCE8E-85B8-4AE1-949A-3DFE295BE6F6}" dt="2023-08-14T10:58:44.597" v="24" actId="47"/>
        <pc:sldMkLst>
          <pc:docMk/>
          <pc:sldMk cId="1366136464" sldId="314"/>
        </pc:sldMkLst>
      </pc:sldChg>
      <pc:sldChg chg="del">
        <pc:chgData name="Andrea Del Valle" userId="1c509959-ec49-49f0-9d17-ee4281b5540f" providerId="ADAL" clId="{FCABCE8E-85B8-4AE1-949A-3DFE295BE6F6}" dt="2023-08-14T10:59:09.199" v="30" actId="47"/>
        <pc:sldMkLst>
          <pc:docMk/>
          <pc:sldMk cId="1385844723" sldId="315"/>
        </pc:sldMkLst>
      </pc:sldChg>
      <pc:sldChg chg="del">
        <pc:chgData name="Andrea Del Valle" userId="1c509959-ec49-49f0-9d17-ee4281b5540f" providerId="ADAL" clId="{FCABCE8E-85B8-4AE1-949A-3DFE295BE6F6}" dt="2023-08-14T10:59:08.529" v="28" actId="47"/>
        <pc:sldMkLst>
          <pc:docMk/>
          <pc:sldMk cId="1898367064" sldId="316"/>
        </pc:sldMkLst>
      </pc:sldChg>
      <pc:sldChg chg="del">
        <pc:chgData name="Andrea Del Valle" userId="1c509959-ec49-49f0-9d17-ee4281b5540f" providerId="ADAL" clId="{FCABCE8E-85B8-4AE1-949A-3DFE295BE6F6}" dt="2023-08-14T10:59:14.526" v="47" actId="47"/>
        <pc:sldMkLst>
          <pc:docMk/>
          <pc:sldMk cId="2329579415" sldId="317"/>
        </pc:sldMkLst>
      </pc:sldChg>
      <pc:sldChg chg="del">
        <pc:chgData name="Andrea Del Valle" userId="1c509959-ec49-49f0-9d17-ee4281b5540f" providerId="ADAL" clId="{FCABCE8E-85B8-4AE1-949A-3DFE295BE6F6}" dt="2023-08-14T10:59:09.748" v="32" actId="47"/>
        <pc:sldMkLst>
          <pc:docMk/>
          <pc:sldMk cId="3716437197" sldId="318"/>
        </pc:sldMkLst>
      </pc:sldChg>
      <pc:sldChg chg="del">
        <pc:chgData name="Andrea Del Valle" userId="1c509959-ec49-49f0-9d17-ee4281b5540f" providerId="ADAL" clId="{FCABCE8E-85B8-4AE1-949A-3DFE295BE6F6}" dt="2023-08-14T10:59:10.767" v="33" actId="47"/>
        <pc:sldMkLst>
          <pc:docMk/>
          <pc:sldMk cId="130662691" sldId="320"/>
        </pc:sldMkLst>
      </pc:sldChg>
      <pc:sldChg chg="del">
        <pc:chgData name="Andrea Del Valle" userId="1c509959-ec49-49f0-9d17-ee4281b5540f" providerId="ADAL" clId="{FCABCE8E-85B8-4AE1-949A-3DFE295BE6F6}" dt="2023-08-14T10:59:10.784" v="35" actId="47"/>
        <pc:sldMkLst>
          <pc:docMk/>
          <pc:sldMk cId="265596493" sldId="321"/>
        </pc:sldMkLst>
      </pc:sldChg>
      <pc:sldChg chg="del">
        <pc:chgData name="Andrea Del Valle" userId="1c509959-ec49-49f0-9d17-ee4281b5540f" providerId="ADAL" clId="{FCABCE8E-85B8-4AE1-949A-3DFE295BE6F6}" dt="2023-08-14T10:59:11.086" v="37" actId="47"/>
        <pc:sldMkLst>
          <pc:docMk/>
          <pc:sldMk cId="742256704" sldId="322"/>
        </pc:sldMkLst>
      </pc:sldChg>
      <pc:sldChg chg="del">
        <pc:chgData name="Andrea Del Valle" userId="1c509959-ec49-49f0-9d17-ee4281b5540f" providerId="ADAL" clId="{FCABCE8E-85B8-4AE1-949A-3DFE295BE6F6}" dt="2023-08-14T10:59:11.251" v="38" actId="47"/>
        <pc:sldMkLst>
          <pc:docMk/>
          <pc:sldMk cId="4137303268" sldId="323"/>
        </pc:sldMkLst>
      </pc:sldChg>
      <pc:sldChg chg="del">
        <pc:chgData name="Andrea Del Valle" userId="1c509959-ec49-49f0-9d17-ee4281b5540f" providerId="ADAL" clId="{FCABCE8E-85B8-4AE1-949A-3DFE295BE6F6}" dt="2023-08-14T10:59:12.771" v="43" actId="47"/>
        <pc:sldMkLst>
          <pc:docMk/>
          <pc:sldMk cId="1103846178" sldId="324"/>
        </pc:sldMkLst>
      </pc:sldChg>
      <pc:sldChg chg="del">
        <pc:chgData name="Andrea Del Valle" userId="1c509959-ec49-49f0-9d17-ee4281b5540f" providerId="ADAL" clId="{FCABCE8E-85B8-4AE1-949A-3DFE295BE6F6}" dt="2023-08-14T10:59:12.556" v="42" actId="47"/>
        <pc:sldMkLst>
          <pc:docMk/>
          <pc:sldMk cId="4156089063" sldId="325"/>
        </pc:sldMkLst>
      </pc:sldChg>
      <pc:sldChg chg="del">
        <pc:chgData name="Andrea Del Valle" userId="1c509959-ec49-49f0-9d17-ee4281b5540f" providerId="ADAL" clId="{FCABCE8E-85B8-4AE1-949A-3DFE295BE6F6}" dt="2023-08-14T10:59:12.320" v="41" actId="47"/>
        <pc:sldMkLst>
          <pc:docMk/>
          <pc:sldMk cId="1466928148" sldId="326"/>
        </pc:sldMkLst>
      </pc:sldChg>
      <pc:sldChg chg="del">
        <pc:chgData name="Andrea Del Valle" userId="1c509959-ec49-49f0-9d17-ee4281b5540f" providerId="ADAL" clId="{FCABCE8E-85B8-4AE1-949A-3DFE295BE6F6}" dt="2023-08-14T10:59:11.736" v="39" actId="47"/>
        <pc:sldMkLst>
          <pc:docMk/>
          <pc:sldMk cId="2265094860" sldId="327"/>
        </pc:sldMkLst>
      </pc:sldChg>
      <pc:sldChg chg="del">
        <pc:chgData name="Andrea Del Valle" userId="1c509959-ec49-49f0-9d17-ee4281b5540f" providerId="ADAL" clId="{FCABCE8E-85B8-4AE1-949A-3DFE295BE6F6}" dt="2023-08-14T10:59:13.993" v="46" actId="47"/>
        <pc:sldMkLst>
          <pc:docMk/>
          <pc:sldMk cId="3722437712" sldId="328"/>
        </pc:sldMkLst>
      </pc:sldChg>
      <pc:sldChg chg="del">
        <pc:chgData name="Andrea Del Valle" userId="1c509959-ec49-49f0-9d17-ee4281b5540f" providerId="ADAL" clId="{FCABCE8E-85B8-4AE1-949A-3DFE295BE6F6}" dt="2023-08-14T10:59:13.273" v="44" actId="47"/>
        <pc:sldMkLst>
          <pc:docMk/>
          <pc:sldMk cId="4262490346" sldId="329"/>
        </pc:sldMkLst>
      </pc:sldChg>
      <pc:sldChg chg="del">
        <pc:chgData name="Andrea Del Valle" userId="1c509959-ec49-49f0-9d17-ee4281b5540f" providerId="ADAL" clId="{FCABCE8E-85B8-4AE1-949A-3DFE295BE6F6}" dt="2023-08-14T10:59:13.590" v="45" actId="47"/>
        <pc:sldMkLst>
          <pc:docMk/>
          <pc:sldMk cId="2547890270" sldId="330"/>
        </pc:sldMkLst>
      </pc:sldChg>
      <pc:sldChg chg="del">
        <pc:chgData name="Andrea Del Valle" userId="1c509959-ec49-49f0-9d17-ee4281b5540f" providerId="ADAL" clId="{FCABCE8E-85B8-4AE1-949A-3DFE295BE6F6}" dt="2023-08-14T10:59:10.767" v="34" actId="47"/>
        <pc:sldMkLst>
          <pc:docMk/>
          <pc:sldMk cId="2871475344" sldId="332"/>
        </pc:sldMkLst>
      </pc:sldChg>
      <pc:sldChg chg="del">
        <pc:chgData name="Andrea Del Valle" userId="1c509959-ec49-49f0-9d17-ee4281b5540f" providerId="ADAL" clId="{FCABCE8E-85B8-4AE1-949A-3DFE295BE6F6}" dt="2023-08-14T10:59:11.086" v="36" actId="47"/>
        <pc:sldMkLst>
          <pc:docMk/>
          <pc:sldMk cId="506381928" sldId="333"/>
        </pc:sldMkLst>
      </pc:sldChg>
      <pc:sldChg chg="del">
        <pc:chgData name="Andrea Del Valle" userId="1c509959-ec49-49f0-9d17-ee4281b5540f" providerId="ADAL" clId="{FCABCE8E-85B8-4AE1-949A-3DFE295BE6F6}" dt="2023-08-14T10:59:12.304" v="40" actId="47"/>
        <pc:sldMkLst>
          <pc:docMk/>
          <pc:sldMk cId="3385320140" sldId="335"/>
        </pc:sldMkLst>
      </pc:sldChg>
      <pc:sldChg chg="del">
        <pc:chgData name="Andrea Del Valle" userId="1c509959-ec49-49f0-9d17-ee4281b5540f" providerId="ADAL" clId="{FCABCE8E-85B8-4AE1-949A-3DFE295BE6F6}" dt="2023-08-14T10:59:15.394" v="48" actId="47"/>
        <pc:sldMkLst>
          <pc:docMk/>
          <pc:sldMk cId="3105785765" sldId="336"/>
        </pc:sldMkLst>
      </pc:sldChg>
      <pc:sldChg chg="del">
        <pc:chgData name="Andrea Del Valle" userId="1c509959-ec49-49f0-9d17-ee4281b5540f" providerId="ADAL" clId="{FCABCE8E-85B8-4AE1-949A-3DFE295BE6F6}" dt="2023-08-14T11:06:14.678" v="161" actId="2696"/>
        <pc:sldMkLst>
          <pc:docMk/>
          <pc:sldMk cId="0" sldId="337"/>
        </pc:sldMkLst>
      </pc:sldChg>
      <pc:sldChg chg="addSp delSp modSp mod modClrScheme chgLayout modNotesTx">
        <pc:chgData name="Andrea Del Valle" userId="1c509959-ec49-49f0-9d17-ee4281b5540f" providerId="ADAL" clId="{FCABCE8E-85B8-4AE1-949A-3DFE295BE6F6}" dt="2023-08-28T17:30:11.890" v="1531" actId="20577"/>
        <pc:sldMkLst>
          <pc:docMk/>
          <pc:sldMk cId="0" sldId="338"/>
        </pc:sldMkLst>
        <pc:spChg chg="mod ord">
          <ac:chgData name="Andrea Del Valle" userId="1c509959-ec49-49f0-9d17-ee4281b5540f" providerId="ADAL" clId="{FCABCE8E-85B8-4AE1-949A-3DFE295BE6F6}" dt="2023-08-18T22:40:52.267" v="464" actId="14100"/>
          <ac:spMkLst>
            <pc:docMk/>
            <pc:sldMk cId="0" sldId="338"/>
            <ac:spMk id="2" creationId="{00000000-0000-0000-0000-000000000000}"/>
          </ac:spMkLst>
        </pc:spChg>
        <pc:spChg chg="mod ord">
          <ac:chgData name="Andrea Del Valle" userId="1c509959-ec49-49f0-9d17-ee4281b5540f" providerId="ADAL" clId="{FCABCE8E-85B8-4AE1-949A-3DFE295BE6F6}" dt="2023-08-18T22:41:02.978" v="466" actId="1076"/>
          <ac:spMkLst>
            <pc:docMk/>
            <pc:sldMk cId="0" sldId="338"/>
            <ac:spMk id="3" creationId="{00000000-0000-0000-0000-000000000000}"/>
          </ac:spMkLst>
        </pc:spChg>
        <pc:spChg chg="mod">
          <ac:chgData name="Andrea Del Valle" userId="1c509959-ec49-49f0-9d17-ee4281b5540f" providerId="ADAL" clId="{FCABCE8E-85B8-4AE1-949A-3DFE295BE6F6}" dt="2023-08-18T22:23:05.356" v="299" actId="2711"/>
          <ac:spMkLst>
            <pc:docMk/>
            <pc:sldMk cId="0" sldId="338"/>
            <ac:spMk id="6" creationId="{BBE74970-6B55-B5A2-70BB-D290B511D829}"/>
          </ac:spMkLst>
        </pc:spChg>
        <pc:spChg chg="add del mod ord">
          <ac:chgData name="Andrea Del Valle" userId="1c509959-ec49-49f0-9d17-ee4281b5540f" providerId="ADAL" clId="{FCABCE8E-85B8-4AE1-949A-3DFE295BE6F6}" dt="2023-08-18T22:41:16.102" v="468" actId="478"/>
          <ac:spMkLst>
            <pc:docMk/>
            <pc:sldMk cId="0" sldId="338"/>
            <ac:spMk id="7" creationId="{5E13F2C4-4EBD-B722-3F1C-83BB5BCC6E6C}"/>
          </ac:spMkLst>
        </pc:spChg>
        <pc:graphicFrameChg chg="mod">
          <ac:chgData name="Andrea Del Valle" userId="1c509959-ec49-49f0-9d17-ee4281b5540f" providerId="ADAL" clId="{FCABCE8E-85B8-4AE1-949A-3DFE295BE6F6}" dt="2023-08-18T22:41:30.514" v="469" actId="1076"/>
          <ac:graphicFrameMkLst>
            <pc:docMk/>
            <pc:sldMk cId="0" sldId="338"/>
            <ac:graphicFrameMk id="4" creationId="{00000000-0000-0000-0000-000000000000}"/>
          </ac:graphicFrameMkLst>
        </pc:graphicFrameChg>
        <pc:graphicFrameChg chg="mod">
          <ac:chgData name="Andrea Del Valle" userId="1c509959-ec49-49f0-9d17-ee4281b5540f" providerId="ADAL" clId="{FCABCE8E-85B8-4AE1-949A-3DFE295BE6F6}" dt="2023-08-25T19:37:42.861" v="1087"/>
          <ac:graphicFrameMkLst>
            <pc:docMk/>
            <pc:sldMk cId="0" sldId="338"/>
            <ac:graphicFrameMk id="5" creationId="{74D800C4-35EF-4E73-FEE3-C808F843D179}"/>
          </ac:graphicFrameMkLst>
        </pc:graphicFrameChg>
      </pc:sldChg>
      <pc:sldChg chg="addSp delSp modSp mod modClrScheme chgLayout">
        <pc:chgData name="Andrea Del Valle" userId="1c509959-ec49-49f0-9d17-ee4281b5540f" providerId="ADAL" clId="{FCABCE8E-85B8-4AE1-949A-3DFE295BE6F6}" dt="2023-08-25T19:13:35.716" v="947" actId="14100"/>
        <pc:sldMkLst>
          <pc:docMk/>
          <pc:sldMk cId="1753020536" sldId="339"/>
        </pc:sldMkLst>
        <pc:spChg chg="mod ord">
          <ac:chgData name="Andrea Del Valle" userId="1c509959-ec49-49f0-9d17-ee4281b5540f" providerId="ADAL" clId="{FCABCE8E-85B8-4AE1-949A-3DFE295BE6F6}" dt="2023-08-18T22:44:31.159" v="501" actId="1076"/>
          <ac:spMkLst>
            <pc:docMk/>
            <pc:sldMk cId="1753020536" sldId="339"/>
            <ac:spMk id="2" creationId="{2396040E-F6F3-D19D-B9BA-FCC3E9A62A54}"/>
          </ac:spMkLst>
        </pc:spChg>
        <pc:spChg chg="add del mod ord">
          <ac:chgData name="Andrea Del Valle" userId="1c509959-ec49-49f0-9d17-ee4281b5540f" providerId="ADAL" clId="{FCABCE8E-85B8-4AE1-949A-3DFE295BE6F6}" dt="2023-08-18T22:44:24.335" v="499" actId="478"/>
          <ac:spMkLst>
            <pc:docMk/>
            <pc:sldMk cId="1753020536" sldId="339"/>
            <ac:spMk id="3" creationId="{35CF9966-10A1-ACE6-1371-B76616502173}"/>
          </ac:spMkLst>
        </pc:spChg>
        <pc:spChg chg="del">
          <ac:chgData name="Andrea Del Valle" userId="1c509959-ec49-49f0-9d17-ee4281b5540f" providerId="ADAL" clId="{FCABCE8E-85B8-4AE1-949A-3DFE295BE6F6}" dt="2023-08-14T11:02:32.408" v="85" actId="478"/>
          <ac:spMkLst>
            <pc:docMk/>
            <pc:sldMk cId="1753020536" sldId="339"/>
            <ac:spMk id="3" creationId="{86AA1C38-131C-1FE9-B52B-74F610FF71FE}"/>
          </ac:spMkLst>
        </pc:spChg>
        <pc:spChg chg="del mod">
          <ac:chgData name="Andrea Del Valle" userId="1c509959-ec49-49f0-9d17-ee4281b5540f" providerId="ADAL" clId="{FCABCE8E-85B8-4AE1-949A-3DFE295BE6F6}" dt="2023-08-18T22:27:53.001" v="341" actId="478"/>
          <ac:spMkLst>
            <pc:docMk/>
            <pc:sldMk cId="1753020536" sldId="339"/>
            <ac:spMk id="4" creationId="{CD01120B-E182-BCD5-6701-6B077F9886A9}"/>
          </ac:spMkLst>
        </pc:spChg>
        <pc:spChg chg="del">
          <ac:chgData name="Andrea Del Valle" userId="1c509959-ec49-49f0-9d17-ee4281b5540f" providerId="ADAL" clId="{FCABCE8E-85B8-4AE1-949A-3DFE295BE6F6}" dt="2023-08-18T22:14:25.664" v="269" actId="478"/>
          <ac:spMkLst>
            <pc:docMk/>
            <pc:sldMk cId="1753020536" sldId="339"/>
            <ac:spMk id="5" creationId="{7DC84A87-4837-5136-75C6-35894DB3E7CF}"/>
          </ac:spMkLst>
        </pc:spChg>
        <pc:spChg chg="add del mod ord">
          <ac:chgData name="Andrea Del Valle" userId="1c509959-ec49-49f0-9d17-ee4281b5540f" providerId="ADAL" clId="{FCABCE8E-85B8-4AE1-949A-3DFE295BE6F6}" dt="2023-08-18T22:44:34.510" v="503" actId="478"/>
          <ac:spMkLst>
            <pc:docMk/>
            <pc:sldMk cId="1753020536" sldId="339"/>
            <ac:spMk id="7" creationId="{FEAFA630-3532-734F-F775-D213DF49CC04}"/>
          </ac:spMkLst>
        </pc:spChg>
        <pc:graphicFrameChg chg="mod">
          <ac:chgData name="Andrea Del Valle" userId="1c509959-ec49-49f0-9d17-ee4281b5540f" providerId="ADAL" clId="{FCABCE8E-85B8-4AE1-949A-3DFE295BE6F6}" dt="2023-08-25T19:13:35.716" v="947" actId="14100"/>
          <ac:graphicFrameMkLst>
            <pc:docMk/>
            <pc:sldMk cId="1753020536" sldId="339"/>
            <ac:graphicFrameMk id="6" creationId="{C24109C9-113C-53E1-25CC-9FFFE9499EE2}"/>
          </ac:graphicFrameMkLst>
        </pc:graphicFrameChg>
      </pc:sldChg>
      <pc:sldChg chg="addSp delSp modSp mod modClrScheme modShow chgLayout modNotesTx">
        <pc:chgData name="Andrea Del Valle" userId="1c509959-ec49-49f0-9d17-ee4281b5540f" providerId="ADAL" clId="{FCABCE8E-85B8-4AE1-949A-3DFE295BE6F6}" dt="2023-08-28T17:49:04.669" v="1662" actId="729"/>
        <pc:sldMkLst>
          <pc:docMk/>
          <pc:sldMk cId="0" sldId="340"/>
        </pc:sldMkLst>
        <pc:spChg chg="mod ord">
          <ac:chgData name="Andrea Del Valle" userId="1c509959-ec49-49f0-9d17-ee4281b5540f" providerId="ADAL" clId="{FCABCE8E-85B8-4AE1-949A-3DFE295BE6F6}" dt="2023-08-28T17:46:53.133" v="1660" actId="1076"/>
          <ac:spMkLst>
            <pc:docMk/>
            <pc:sldMk cId="0" sldId="340"/>
            <ac:spMk id="2" creationId="{00000000-0000-0000-0000-000000000000}"/>
          </ac:spMkLst>
        </pc:spChg>
        <pc:spChg chg="mod ord">
          <ac:chgData name="Andrea Del Valle" userId="1c509959-ec49-49f0-9d17-ee4281b5540f" providerId="ADAL" clId="{FCABCE8E-85B8-4AE1-949A-3DFE295BE6F6}" dt="2023-08-28T17:48:47.541" v="1661" actId="1076"/>
          <ac:spMkLst>
            <pc:docMk/>
            <pc:sldMk cId="0" sldId="340"/>
            <ac:spMk id="3" creationId="{00000000-0000-0000-0000-000000000000}"/>
          </ac:spMkLst>
        </pc:spChg>
        <pc:spChg chg="add del mod ord">
          <ac:chgData name="Andrea Del Valle" userId="1c509959-ec49-49f0-9d17-ee4281b5540f" providerId="ADAL" clId="{FCABCE8E-85B8-4AE1-949A-3DFE295BE6F6}" dt="2023-08-18T22:59:04.308" v="639" actId="478"/>
          <ac:spMkLst>
            <pc:docMk/>
            <pc:sldMk cId="0" sldId="340"/>
            <ac:spMk id="5" creationId="{1699FEF0-F641-FDCE-6F0A-D36F4342D55F}"/>
          </ac:spMkLst>
        </pc:spChg>
        <pc:graphicFrameChg chg="mod">
          <ac:chgData name="Andrea Del Valle" userId="1c509959-ec49-49f0-9d17-ee4281b5540f" providerId="ADAL" clId="{FCABCE8E-85B8-4AE1-949A-3DFE295BE6F6}" dt="2023-08-28T17:39:50.749" v="1556" actId="167"/>
          <ac:graphicFrameMkLst>
            <pc:docMk/>
            <pc:sldMk cId="0" sldId="340"/>
            <ac:graphicFrameMk id="4" creationId="{00000000-0000-0000-0000-000000000000}"/>
          </ac:graphicFrameMkLst>
        </pc:graphicFrameChg>
      </pc:sldChg>
      <pc:sldChg chg="addSp modSp mod">
        <pc:chgData name="Andrea Del Valle" userId="1c509959-ec49-49f0-9d17-ee4281b5540f" providerId="ADAL" clId="{FCABCE8E-85B8-4AE1-949A-3DFE295BE6F6}" dt="2023-08-18T22:22:13.037" v="296" actId="2711"/>
        <pc:sldMkLst>
          <pc:docMk/>
          <pc:sldMk cId="4039544995" sldId="872"/>
        </pc:sldMkLst>
        <pc:spChg chg="add mod">
          <ac:chgData name="Andrea Del Valle" userId="1c509959-ec49-49f0-9d17-ee4281b5540f" providerId="ADAL" clId="{FCABCE8E-85B8-4AE1-949A-3DFE295BE6F6}" dt="2023-08-18T22:22:13.037" v="296" actId="2711"/>
          <ac:spMkLst>
            <pc:docMk/>
            <pc:sldMk cId="4039544995" sldId="872"/>
            <ac:spMk id="2" creationId="{6F07B565-BF0F-D8AE-0B29-C4A6F7B96F70}"/>
          </ac:spMkLst>
        </pc:spChg>
        <pc:spChg chg="mod">
          <ac:chgData name="Andrea Del Valle" userId="1c509959-ec49-49f0-9d17-ee4281b5540f" providerId="ADAL" clId="{FCABCE8E-85B8-4AE1-949A-3DFE295BE6F6}" dt="2023-08-18T22:22:13.037" v="296" actId="2711"/>
          <ac:spMkLst>
            <pc:docMk/>
            <pc:sldMk cId="4039544995" sldId="872"/>
            <ac:spMk id="4" creationId="{3AAC690E-447F-BFC3-9FE0-E7F71FC43423}"/>
          </ac:spMkLst>
        </pc:spChg>
        <pc:spChg chg="mod">
          <ac:chgData name="Andrea Del Valle" userId="1c509959-ec49-49f0-9d17-ee4281b5540f" providerId="ADAL" clId="{FCABCE8E-85B8-4AE1-949A-3DFE295BE6F6}" dt="2023-08-18T22:22:13.037" v="296" actId="2711"/>
          <ac:spMkLst>
            <pc:docMk/>
            <pc:sldMk cId="4039544995" sldId="872"/>
            <ac:spMk id="5" creationId="{06A4AD3E-6048-8B4C-FD31-19513D7C6DE6}"/>
          </ac:spMkLst>
        </pc:spChg>
        <pc:picChg chg="mod">
          <ac:chgData name="Andrea Del Valle" userId="1c509959-ec49-49f0-9d17-ee4281b5540f" providerId="ADAL" clId="{FCABCE8E-85B8-4AE1-949A-3DFE295BE6F6}" dt="2023-08-18T22:22:13.037" v="296" actId="2711"/>
          <ac:picMkLst>
            <pc:docMk/>
            <pc:sldMk cId="4039544995" sldId="872"/>
            <ac:picMk id="3" creationId="{07225EAA-4BD2-9327-D799-57FDE8552318}"/>
          </ac:picMkLst>
        </pc:picChg>
        <pc:picChg chg="mod">
          <ac:chgData name="Andrea Del Valle" userId="1c509959-ec49-49f0-9d17-ee4281b5540f" providerId="ADAL" clId="{FCABCE8E-85B8-4AE1-949A-3DFE295BE6F6}" dt="2023-08-18T22:22:13.037" v="296" actId="2711"/>
          <ac:picMkLst>
            <pc:docMk/>
            <pc:sldMk cId="4039544995" sldId="872"/>
            <ac:picMk id="6" creationId="{0AE1FF6F-A35C-A089-1ED7-F681E8E8BC98}"/>
          </ac:picMkLst>
        </pc:picChg>
        <pc:picChg chg="mod">
          <ac:chgData name="Andrea Del Valle" userId="1c509959-ec49-49f0-9d17-ee4281b5540f" providerId="ADAL" clId="{FCABCE8E-85B8-4AE1-949A-3DFE295BE6F6}" dt="2023-08-18T22:22:13.037" v="296" actId="2711"/>
          <ac:picMkLst>
            <pc:docMk/>
            <pc:sldMk cId="4039544995" sldId="872"/>
            <ac:picMk id="7" creationId="{2D4192F2-4CDC-68AD-B1C6-A55886250B11}"/>
          </ac:picMkLst>
        </pc:picChg>
        <pc:picChg chg="mod">
          <ac:chgData name="Andrea Del Valle" userId="1c509959-ec49-49f0-9d17-ee4281b5540f" providerId="ADAL" clId="{FCABCE8E-85B8-4AE1-949A-3DFE295BE6F6}" dt="2023-08-18T22:22:13.037" v="296" actId="2711"/>
          <ac:picMkLst>
            <pc:docMk/>
            <pc:sldMk cId="4039544995" sldId="872"/>
            <ac:picMk id="1028" creationId="{0DAF6489-1A92-4ED0-ABDD-71C4FDCFBC47}"/>
          </ac:picMkLst>
        </pc:picChg>
      </pc:sldChg>
      <pc:sldChg chg="new del">
        <pc:chgData name="Andrea Del Valle" userId="1c509959-ec49-49f0-9d17-ee4281b5540f" providerId="ADAL" clId="{FCABCE8E-85B8-4AE1-949A-3DFE295BE6F6}" dt="2023-08-18T22:14:07.892" v="266" actId="680"/>
        <pc:sldMkLst>
          <pc:docMk/>
          <pc:sldMk cId="453750732" sldId="873"/>
        </pc:sldMkLst>
      </pc:sldChg>
      <pc:sldChg chg="new del">
        <pc:chgData name="Andrea Del Valle" userId="1c509959-ec49-49f0-9d17-ee4281b5540f" providerId="ADAL" clId="{FCABCE8E-85B8-4AE1-949A-3DFE295BE6F6}" dt="2023-08-18T22:14:12.552" v="268" actId="680"/>
        <pc:sldMkLst>
          <pc:docMk/>
          <pc:sldMk cId="828264627" sldId="873"/>
        </pc:sldMkLst>
      </pc:sldChg>
      <pc:sldChg chg="modSp new mod">
        <pc:chgData name="Andrea Del Valle" userId="1c509959-ec49-49f0-9d17-ee4281b5540f" providerId="ADAL" clId="{FCABCE8E-85B8-4AE1-949A-3DFE295BE6F6}" dt="2023-08-25T18:34:07.355" v="838" actId="1076"/>
        <pc:sldMkLst>
          <pc:docMk/>
          <pc:sldMk cId="3826180677" sldId="873"/>
        </pc:sldMkLst>
        <pc:spChg chg="mod">
          <ac:chgData name="Andrea Del Valle" userId="1c509959-ec49-49f0-9d17-ee4281b5540f" providerId="ADAL" clId="{FCABCE8E-85B8-4AE1-949A-3DFE295BE6F6}" dt="2023-08-25T18:34:07.355" v="838" actId="1076"/>
          <ac:spMkLst>
            <pc:docMk/>
            <pc:sldMk cId="3826180677" sldId="873"/>
            <ac:spMk id="2" creationId="{7B03CA72-FC3E-F4AD-8177-5B4860044480}"/>
          </ac:spMkLst>
        </pc:spChg>
        <pc:spChg chg="mod">
          <ac:chgData name="Andrea Del Valle" userId="1c509959-ec49-49f0-9d17-ee4281b5540f" providerId="ADAL" clId="{FCABCE8E-85B8-4AE1-949A-3DFE295BE6F6}" dt="2023-08-25T18:32:38.392" v="774" actId="20577"/>
          <ac:spMkLst>
            <pc:docMk/>
            <pc:sldMk cId="3826180677" sldId="873"/>
            <ac:spMk id="3" creationId="{959EA245-4D5F-528C-DC97-027A51552278}"/>
          </ac:spMkLst>
        </pc:spChg>
      </pc:sldChg>
      <pc:sldChg chg="modSp add mod ord">
        <pc:chgData name="Andrea Del Valle" userId="1c509959-ec49-49f0-9d17-ee4281b5540f" providerId="ADAL" clId="{FCABCE8E-85B8-4AE1-949A-3DFE295BE6F6}" dt="2023-08-25T18:39:19.191" v="864"/>
        <pc:sldMkLst>
          <pc:docMk/>
          <pc:sldMk cId="3999547638" sldId="874"/>
        </pc:sldMkLst>
        <pc:spChg chg="mod">
          <ac:chgData name="Andrea Del Valle" userId="1c509959-ec49-49f0-9d17-ee4281b5540f" providerId="ADAL" clId="{FCABCE8E-85B8-4AE1-949A-3DFE295BE6F6}" dt="2023-08-25T18:37:00.991" v="839" actId="113"/>
          <ac:spMkLst>
            <pc:docMk/>
            <pc:sldMk cId="3999547638" sldId="874"/>
            <ac:spMk id="2" creationId="{7B03CA72-FC3E-F4AD-8177-5B4860044480}"/>
          </ac:spMkLst>
        </pc:spChg>
      </pc:sldChg>
      <pc:sldChg chg="modSp add mod ord">
        <pc:chgData name="Andrea Del Valle" userId="1c509959-ec49-49f0-9d17-ee4281b5540f" providerId="ADAL" clId="{FCABCE8E-85B8-4AE1-949A-3DFE295BE6F6}" dt="2023-08-25T18:39:39.180" v="866"/>
        <pc:sldMkLst>
          <pc:docMk/>
          <pc:sldMk cId="3612962899" sldId="875"/>
        </pc:sldMkLst>
        <pc:spChg chg="mod">
          <ac:chgData name="Andrea Del Valle" userId="1c509959-ec49-49f0-9d17-ee4281b5540f" providerId="ADAL" clId="{FCABCE8E-85B8-4AE1-949A-3DFE295BE6F6}" dt="2023-08-25T18:37:25.935" v="862" actId="20577"/>
          <ac:spMkLst>
            <pc:docMk/>
            <pc:sldMk cId="3612962899" sldId="875"/>
            <ac:spMk id="2" creationId="{7B03CA72-FC3E-F4AD-8177-5B4860044480}"/>
          </ac:spMkLst>
        </pc:spChg>
      </pc:sldChg>
      <pc:sldChg chg="modSp mod modNotesTx">
        <pc:chgData name="Andrea Del Valle" userId="1c509959-ec49-49f0-9d17-ee4281b5540f" providerId="ADAL" clId="{FCABCE8E-85B8-4AE1-949A-3DFE295BE6F6}" dt="2023-08-25T21:29:38.886" v="1363" actId="113"/>
        <pc:sldMkLst>
          <pc:docMk/>
          <pc:sldMk cId="1117588344" sldId="876"/>
        </pc:sldMkLst>
        <pc:spChg chg="mod">
          <ac:chgData name="Andrea Del Valle" userId="1c509959-ec49-49f0-9d17-ee4281b5540f" providerId="ADAL" clId="{FCABCE8E-85B8-4AE1-949A-3DFE295BE6F6}" dt="2023-08-25T21:29:38.886" v="1363" actId="113"/>
          <ac:spMkLst>
            <pc:docMk/>
            <pc:sldMk cId="1117588344" sldId="876"/>
            <ac:spMk id="2" creationId="{88BD3D42-C026-C533-72E6-48C6F0181DBF}"/>
          </ac:spMkLst>
        </pc:spChg>
      </pc:sldChg>
      <pc:sldMasterChg chg="delSldLayout">
        <pc:chgData name="Andrea Del Valle" userId="1c509959-ec49-49f0-9d17-ee4281b5540f" providerId="ADAL" clId="{FCABCE8E-85B8-4AE1-949A-3DFE295BE6F6}" dt="2023-08-14T11:06:14.678" v="161" actId="2696"/>
        <pc:sldMasterMkLst>
          <pc:docMk/>
          <pc:sldMasterMk cId="0" sldId="2147483684"/>
        </pc:sldMasterMkLst>
        <pc:sldLayoutChg chg="del">
          <pc:chgData name="Andrea Del Valle" userId="1c509959-ec49-49f0-9d17-ee4281b5540f" providerId="ADAL" clId="{FCABCE8E-85B8-4AE1-949A-3DFE295BE6F6}" dt="2023-08-14T10:59:14.526" v="47" actId="47"/>
          <pc:sldLayoutMkLst>
            <pc:docMk/>
            <pc:sldMasterMk cId="0" sldId="2147483684"/>
            <pc:sldLayoutMk cId="0" sldId="2147483650"/>
          </pc:sldLayoutMkLst>
        </pc:sldLayoutChg>
        <pc:sldLayoutChg chg="del">
          <pc:chgData name="Andrea Del Valle" userId="1c509959-ec49-49f0-9d17-ee4281b5540f" providerId="ADAL" clId="{FCABCE8E-85B8-4AE1-949A-3DFE295BE6F6}" dt="2023-08-14T10:59:05.643" v="25" actId="2696"/>
          <pc:sldLayoutMkLst>
            <pc:docMk/>
            <pc:sldMasterMk cId="0" sldId="2147483684"/>
            <pc:sldLayoutMk cId="0" sldId="2147483665"/>
          </pc:sldLayoutMkLst>
        </pc:sldLayoutChg>
        <pc:sldLayoutChg chg="del">
          <pc:chgData name="Andrea Del Valle" userId="1c509959-ec49-49f0-9d17-ee4281b5540f" providerId="ADAL" clId="{FCABCE8E-85B8-4AE1-949A-3DFE295BE6F6}" dt="2023-08-14T11:06:14.678" v="161" actId="2696"/>
          <pc:sldLayoutMkLst>
            <pc:docMk/>
            <pc:sldMasterMk cId="0" sldId="2147483684"/>
            <pc:sldLayoutMk cId="4283912359" sldId="2147483693"/>
          </pc:sldLayoutMkLst>
        </pc:sldLayoutChg>
      </pc:sldMasterChg>
      <pc:sldMasterChg chg="new del mod addSldLayout delSldLayout">
        <pc:chgData name="Andrea Del Valle" userId="1c509959-ec49-49f0-9d17-ee4281b5540f" providerId="ADAL" clId="{FCABCE8E-85B8-4AE1-949A-3DFE295BE6F6}" dt="2023-08-25T20:16:40.869" v="1341" actId="6938"/>
        <pc:sldMasterMkLst>
          <pc:docMk/>
          <pc:sldMasterMk cId="977943333" sldId="2147483697"/>
        </pc:sldMasterMkLst>
        <pc:sldLayoutChg chg="new del replId">
          <pc:chgData name="Andrea Del Valle" userId="1c509959-ec49-49f0-9d17-ee4281b5540f" providerId="ADAL" clId="{FCABCE8E-85B8-4AE1-949A-3DFE295BE6F6}" dt="2023-08-25T20:16:40.869" v="1341" actId="6938"/>
          <pc:sldLayoutMkLst>
            <pc:docMk/>
            <pc:sldMasterMk cId="977943333" sldId="2147483697"/>
            <pc:sldLayoutMk cId="455243645" sldId="2147483698"/>
          </pc:sldLayoutMkLst>
        </pc:sldLayoutChg>
        <pc:sldLayoutChg chg="new del replId">
          <pc:chgData name="Andrea Del Valle" userId="1c509959-ec49-49f0-9d17-ee4281b5540f" providerId="ADAL" clId="{FCABCE8E-85B8-4AE1-949A-3DFE295BE6F6}" dt="2023-08-25T20:16:40.869" v="1341" actId="6938"/>
          <pc:sldLayoutMkLst>
            <pc:docMk/>
            <pc:sldMasterMk cId="977943333" sldId="2147483697"/>
            <pc:sldLayoutMk cId="1476307059" sldId="2147483699"/>
          </pc:sldLayoutMkLst>
        </pc:sldLayoutChg>
        <pc:sldLayoutChg chg="new del replId">
          <pc:chgData name="Andrea Del Valle" userId="1c509959-ec49-49f0-9d17-ee4281b5540f" providerId="ADAL" clId="{FCABCE8E-85B8-4AE1-949A-3DFE295BE6F6}" dt="2023-08-25T20:16:40.869" v="1341" actId="6938"/>
          <pc:sldLayoutMkLst>
            <pc:docMk/>
            <pc:sldMasterMk cId="977943333" sldId="2147483697"/>
            <pc:sldLayoutMk cId="1701323139" sldId="2147483700"/>
          </pc:sldLayoutMkLst>
        </pc:sldLayoutChg>
        <pc:sldLayoutChg chg="new del replId">
          <pc:chgData name="Andrea Del Valle" userId="1c509959-ec49-49f0-9d17-ee4281b5540f" providerId="ADAL" clId="{FCABCE8E-85B8-4AE1-949A-3DFE295BE6F6}" dt="2023-08-25T20:16:40.869" v="1341" actId="6938"/>
          <pc:sldLayoutMkLst>
            <pc:docMk/>
            <pc:sldMasterMk cId="977943333" sldId="2147483697"/>
            <pc:sldLayoutMk cId="634617052" sldId="2147483701"/>
          </pc:sldLayoutMkLst>
        </pc:sldLayoutChg>
        <pc:sldLayoutChg chg="new del replId">
          <pc:chgData name="Andrea Del Valle" userId="1c509959-ec49-49f0-9d17-ee4281b5540f" providerId="ADAL" clId="{FCABCE8E-85B8-4AE1-949A-3DFE295BE6F6}" dt="2023-08-25T20:16:40.869" v="1341" actId="6938"/>
          <pc:sldLayoutMkLst>
            <pc:docMk/>
            <pc:sldMasterMk cId="977943333" sldId="2147483697"/>
            <pc:sldLayoutMk cId="2716493161" sldId="2147483702"/>
          </pc:sldLayoutMkLst>
        </pc:sldLayoutChg>
        <pc:sldLayoutChg chg="new del replId">
          <pc:chgData name="Andrea Del Valle" userId="1c509959-ec49-49f0-9d17-ee4281b5540f" providerId="ADAL" clId="{FCABCE8E-85B8-4AE1-949A-3DFE295BE6F6}" dt="2023-08-25T20:16:40.869" v="1341" actId="6938"/>
          <pc:sldLayoutMkLst>
            <pc:docMk/>
            <pc:sldMasterMk cId="977943333" sldId="2147483697"/>
            <pc:sldLayoutMk cId="657029585" sldId="2147483703"/>
          </pc:sldLayoutMkLst>
        </pc:sldLayoutChg>
        <pc:sldLayoutChg chg="new del replId">
          <pc:chgData name="Andrea Del Valle" userId="1c509959-ec49-49f0-9d17-ee4281b5540f" providerId="ADAL" clId="{FCABCE8E-85B8-4AE1-949A-3DFE295BE6F6}" dt="2023-08-25T20:16:40.869" v="1341" actId="6938"/>
          <pc:sldLayoutMkLst>
            <pc:docMk/>
            <pc:sldMasterMk cId="977943333" sldId="2147483697"/>
            <pc:sldLayoutMk cId="1099551239" sldId="2147483704"/>
          </pc:sldLayoutMkLst>
        </pc:sldLayoutChg>
        <pc:sldLayoutChg chg="new del replId">
          <pc:chgData name="Andrea Del Valle" userId="1c509959-ec49-49f0-9d17-ee4281b5540f" providerId="ADAL" clId="{FCABCE8E-85B8-4AE1-949A-3DFE295BE6F6}" dt="2023-08-25T20:16:40.869" v="1341" actId="6938"/>
          <pc:sldLayoutMkLst>
            <pc:docMk/>
            <pc:sldMasterMk cId="977943333" sldId="2147483697"/>
            <pc:sldLayoutMk cId="2005511093" sldId="2147483705"/>
          </pc:sldLayoutMkLst>
        </pc:sldLayoutChg>
        <pc:sldLayoutChg chg="new del replId">
          <pc:chgData name="Andrea Del Valle" userId="1c509959-ec49-49f0-9d17-ee4281b5540f" providerId="ADAL" clId="{FCABCE8E-85B8-4AE1-949A-3DFE295BE6F6}" dt="2023-08-25T20:16:40.869" v="1341" actId="6938"/>
          <pc:sldLayoutMkLst>
            <pc:docMk/>
            <pc:sldMasterMk cId="977943333" sldId="2147483697"/>
            <pc:sldLayoutMk cId="504675092" sldId="2147483706"/>
          </pc:sldLayoutMkLst>
        </pc:sldLayoutChg>
        <pc:sldLayoutChg chg="new del replId">
          <pc:chgData name="Andrea Del Valle" userId="1c509959-ec49-49f0-9d17-ee4281b5540f" providerId="ADAL" clId="{FCABCE8E-85B8-4AE1-949A-3DFE295BE6F6}" dt="2023-08-25T20:16:40.869" v="1341" actId="6938"/>
          <pc:sldLayoutMkLst>
            <pc:docMk/>
            <pc:sldMasterMk cId="977943333" sldId="2147483697"/>
            <pc:sldLayoutMk cId="3307297993" sldId="2147483707"/>
          </pc:sldLayoutMkLst>
        </pc:sldLayoutChg>
        <pc:sldLayoutChg chg="new del replId">
          <pc:chgData name="Andrea Del Valle" userId="1c509959-ec49-49f0-9d17-ee4281b5540f" providerId="ADAL" clId="{FCABCE8E-85B8-4AE1-949A-3DFE295BE6F6}" dt="2023-08-25T20:16:40.869" v="1341" actId="6938"/>
          <pc:sldLayoutMkLst>
            <pc:docMk/>
            <pc:sldMasterMk cId="977943333" sldId="2147483697"/>
            <pc:sldLayoutMk cId="3230623221" sldId="2147483708"/>
          </pc:sldLayoutMkLst>
        </pc:sldLayoutChg>
      </pc:sldMasterChg>
    </pc:docChg>
  </pc:docChgLst>
  <pc:docChgLst>
    <pc:chgData name="Georgia Gillan" userId="ea240827-f808-4276-a373-f03822c8f1d7" providerId="ADAL" clId="{F23DED0E-7D48-473C-91AF-6B272DCDA8C3}"/>
    <pc:docChg chg="undo custSel addSld modSld modMainMaster">
      <pc:chgData name="Georgia Gillan" userId="ea240827-f808-4276-a373-f03822c8f1d7" providerId="ADAL" clId="{F23DED0E-7D48-473C-91AF-6B272DCDA8C3}" dt="2023-08-25T21:28:49.137" v="2174" actId="20577"/>
      <pc:docMkLst>
        <pc:docMk/>
      </pc:docMkLst>
      <pc:sldChg chg="addSp modSp mod">
        <pc:chgData name="Georgia Gillan" userId="ea240827-f808-4276-a373-f03822c8f1d7" providerId="ADAL" clId="{F23DED0E-7D48-473C-91AF-6B272DCDA8C3}" dt="2023-08-25T18:52:09.613" v="717"/>
        <pc:sldMkLst>
          <pc:docMk/>
          <pc:sldMk cId="0" sldId="271"/>
        </pc:sldMkLst>
        <pc:spChg chg="mod">
          <ac:chgData name="Georgia Gillan" userId="ea240827-f808-4276-a373-f03822c8f1d7" providerId="ADAL" clId="{F23DED0E-7D48-473C-91AF-6B272DCDA8C3}" dt="2023-08-25T18:51:52.121" v="684" actId="20577"/>
          <ac:spMkLst>
            <pc:docMk/>
            <pc:sldMk cId="0" sldId="271"/>
            <ac:spMk id="2" creationId="{00000000-0000-0000-0000-000000000000}"/>
          </ac:spMkLst>
        </pc:spChg>
        <pc:spChg chg="add mod">
          <ac:chgData name="Georgia Gillan" userId="ea240827-f808-4276-a373-f03822c8f1d7" providerId="ADAL" clId="{F23DED0E-7D48-473C-91AF-6B272DCDA8C3}" dt="2023-08-25T18:52:09.613" v="717"/>
          <ac:spMkLst>
            <pc:docMk/>
            <pc:sldMk cId="0" sldId="271"/>
            <ac:spMk id="4" creationId="{AEAFDC94-C3D2-E069-4606-0CE5D83B5AD9}"/>
          </ac:spMkLst>
        </pc:spChg>
        <pc:graphicFrameChg chg="mod">
          <ac:chgData name="Georgia Gillan" userId="ea240827-f808-4276-a373-f03822c8f1d7" providerId="ADAL" clId="{F23DED0E-7D48-473C-91AF-6B272DCDA8C3}" dt="2023-08-25T18:52:00.556" v="716" actId="1038"/>
          <ac:graphicFrameMkLst>
            <pc:docMk/>
            <pc:sldMk cId="0" sldId="271"/>
            <ac:graphicFrameMk id="5" creationId="{D9D87AFA-3FF5-3161-7144-8701980001F1}"/>
          </ac:graphicFrameMkLst>
        </pc:graphicFrameChg>
      </pc:sldChg>
      <pc:sldChg chg="addSp modSp mod">
        <pc:chgData name="Georgia Gillan" userId="ea240827-f808-4276-a373-f03822c8f1d7" providerId="ADAL" clId="{F23DED0E-7D48-473C-91AF-6B272DCDA8C3}" dt="2023-08-25T18:49:33.673" v="599" actId="113"/>
        <pc:sldMkLst>
          <pc:docMk/>
          <pc:sldMk cId="0" sldId="274"/>
        </pc:sldMkLst>
        <pc:spChg chg="mod">
          <ac:chgData name="Georgia Gillan" userId="ea240827-f808-4276-a373-f03822c8f1d7" providerId="ADAL" clId="{F23DED0E-7D48-473C-91AF-6B272DCDA8C3}" dt="2023-08-25T18:48:17.198" v="487" actId="20577"/>
          <ac:spMkLst>
            <pc:docMk/>
            <pc:sldMk cId="0" sldId="274"/>
            <ac:spMk id="2" creationId="{00000000-0000-0000-0000-000000000000}"/>
          </ac:spMkLst>
        </pc:spChg>
        <pc:spChg chg="add mod">
          <ac:chgData name="Georgia Gillan" userId="ea240827-f808-4276-a373-f03822c8f1d7" providerId="ADAL" clId="{F23DED0E-7D48-473C-91AF-6B272DCDA8C3}" dt="2023-08-25T18:49:33.673" v="599" actId="113"/>
          <ac:spMkLst>
            <pc:docMk/>
            <pc:sldMk cId="0" sldId="274"/>
            <ac:spMk id="5" creationId="{9D5206D2-AA53-AF62-7BBB-3E455004BEFD}"/>
          </ac:spMkLst>
        </pc:spChg>
        <pc:graphicFrameChg chg="mod">
          <ac:chgData name="Georgia Gillan" userId="ea240827-f808-4276-a373-f03822c8f1d7" providerId="ADAL" clId="{F23DED0E-7D48-473C-91AF-6B272DCDA8C3}" dt="2023-08-25T18:45:10.465" v="398" actId="1076"/>
          <ac:graphicFrameMkLst>
            <pc:docMk/>
            <pc:sldMk cId="0" sldId="274"/>
            <ac:graphicFrameMk id="4" creationId="{00000000-0000-0000-0000-000000000000}"/>
          </ac:graphicFrameMkLst>
        </pc:graphicFrameChg>
      </pc:sldChg>
      <pc:sldChg chg="modSp mod">
        <pc:chgData name="Georgia Gillan" userId="ea240827-f808-4276-a373-f03822c8f1d7" providerId="ADAL" clId="{F23DED0E-7D48-473C-91AF-6B272DCDA8C3}" dt="2023-08-25T19:18:10.923" v="842" actId="20577"/>
        <pc:sldMkLst>
          <pc:docMk/>
          <pc:sldMk cId="0" sldId="283"/>
        </pc:sldMkLst>
        <pc:spChg chg="mod">
          <ac:chgData name="Georgia Gillan" userId="ea240827-f808-4276-a373-f03822c8f1d7" providerId="ADAL" clId="{F23DED0E-7D48-473C-91AF-6B272DCDA8C3}" dt="2023-08-25T19:15:21.720" v="832" actId="20577"/>
          <ac:spMkLst>
            <pc:docMk/>
            <pc:sldMk cId="0" sldId="283"/>
            <ac:spMk id="2" creationId="{00000000-0000-0000-0000-000000000000}"/>
          </ac:spMkLst>
        </pc:spChg>
        <pc:graphicFrameChg chg="mod">
          <ac:chgData name="Georgia Gillan" userId="ea240827-f808-4276-a373-f03822c8f1d7" providerId="ADAL" clId="{F23DED0E-7D48-473C-91AF-6B272DCDA8C3}" dt="2023-08-25T19:18:10.923" v="842" actId="20577"/>
          <ac:graphicFrameMkLst>
            <pc:docMk/>
            <pc:sldMk cId="0" sldId="283"/>
            <ac:graphicFrameMk id="5" creationId="{7417C8D4-5EE2-12EC-0EAB-9079E6EE2045}"/>
          </ac:graphicFrameMkLst>
        </pc:graphicFrameChg>
      </pc:sldChg>
      <pc:sldChg chg="modSp mod">
        <pc:chgData name="Georgia Gillan" userId="ea240827-f808-4276-a373-f03822c8f1d7" providerId="ADAL" clId="{F23DED0E-7D48-473C-91AF-6B272DCDA8C3}" dt="2023-08-25T19:31:36.128" v="958" actId="1036"/>
        <pc:sldMkLst>
          <pc:docMk/>
          <pc:sldMk cId="0" sldId="286"/>
        </pc:sldMkLst>
        <pc:spChg chg="mod">
          <ac:chgData name="Georgia Gillan" userId="ea240827-f808-4276-a373-f03822c8f1d7" providerId="ADAL" clId="{F23DED0E-7D48-473C-91AF-6B272DCDA8C3}" dt="2023-08-25T19:27:53.506" v="872" actId="20577"/>
          <ac:spMkLst>
            <pc:docMk/>
            <pc:sldMk cId="0" sldId="286"/>
            <ac:spMk id="2" creationId="{00000000-0000-0000-0000-000000000000}"/>
          </ac:spMkLst>
        </pc:spChg>
        <pc:spChg chg="mod">
          <ac:chgData name="Georgia Gillan" userId="ea240827-f808-4276-a373-f03822c8f1d7" providerId="ADAL" clId="{F23DED0E-7D48-473C-91AF-6B272DCDA8C3}" dt="2023-08-25T19:31:25.480" v="944" actId="313"/>
          <ac:spMkLst>
            <pc:docMk/>
            <pc:sldMk cId="0" sldId="286"/>
            <ac:spMk id="7" creationId="{D6CE003A-489B-07CB-0FB7-22D284FEB0F0}"/>
          </ac:spMkLst>
        </pc:spChg>
        <pc:graphicFrameChg chg="mod">
          <ac:chgData name="Georgia Gillan" userId="ea240827-f808-4276-a373-f03822c8f1d7" providerId="ADAL" clId="{F23DED0E-7D48-473C-91AF-6B272DCDA8C3}" dt="2023-08-25T19:31:36.128" v="958" actId="1036"/>
          <ac:graphicFrameMkLst>
            <pc:docMk/>
            <pc:sldMk cId="0" sldId="286"/>
            <ac:graphicFrameMk id="4" creationId="{00000000-0000-0000-0000-000000000000}"/>
          </ac:graphicFrameMkLst>
        </pc:graphicFrameChg>
      </pc:sldChg>
      <pc:sldChg chg="modSp mod">
        <pc:chgData name="Georgia Gillan" userId="ea240827-f808-4276-a373-f03822c8f1d7" providerId="ADAL" clId="{F23DED0E-7D48-473C-91AF-6B272DCDA8C3}" dt="2023-08-25T19:32:54.220" v="1023" actId="20577"/>
        <pc:sldMkLst>
          <pc:docMk/>
          <pc:sldMk cId="0" sldId="292"/>
        </pc:sldMkLst>
        <pc:spChg chg="mod">
          <ac:chgData name="Georgia Gillan" userId="ea240827-f808-4276-a373-f03822c8f1d7" providerId="ADAL" clId="{F23DED0E-7D48-473C-91AF-6B272DCDA8C3}" dt="2023-08-25T19:32:54.220" v="1023" actId="20577"/>
          <ac:spMkLst>
            <pc:docMk/>
            <pc:sldMk cId="0" sldId="292"/>
            <ac:spMk id="2" creationId="{00000000-0000-0000-0000-000000000000}"/>
          </ac:spMkLst>
        </pc:spChg>
      </pc:sldChg>
      <pc:sldChg chg="modSp mod">
        <pc:chgData name="Georgia Gillan" userId="ea240827-f808-4276-a373-f03822c8f1d7" providerId="ADAL" clId="{F23DED0E-7D48-473C-91AF-6B272DCDA8C3}" dt="2023-08-25T19:33:46.437" v="1070" actId="20577"/>
        <pc:sldMkLst>
          <pc:docMk/>
          <pc:sldMk cId="0" sldId="295"/>
        </pc:sldMkLst>
        <pc:spChg chg="mod">
          <ac:chgData name="Georgia Gillan" userId="ea240827-f808-4276-a373-f03822c8f1d7" providerId="ADAL" clId="{F23DED0E-7D48-473C-91AF-6B272DCDA8C3}" dt="2023-08-25T19:33:46.437" v="1070" actId="20577"/>
          <ac:spMkLst>
            <pc:docMk/>
            <pc:sldMk cId="0" sldId="295"/>
            <ac:spMk id="2" creationId="{00000000-0000-0000-0000-000000000000}"/>
          </ac:spMkLst>
        </pc:spChg>
      </pc:sldChg>
      <pc:sldChg chg="addSp delSp modSp mod">
        <pc:chgData name="Georgia Gillan" userId="ea240827-f808-4276-a373-f03822c8f1d7" providerId="ADAL" clId="{F23DED0E-7D48-473C-91AF-6B272DCDA8C3}" dt="2023-08-25T19:36:04.573" v="1133" actId="33524"/>
        <pc:sldMkLst>
          <pc:docMk/>
          <pc:sldMk cId="0" sldId="298"/>
        </pc:sldMkLst>
        <pc:spChg chg="mod">
          <ac:chgData name="Georgia Gillan" userId="ea240827-f808-4276-a373-f03822c8f1d7" providerId="ADAL" clId="{F23DED0E-7D48-473C-91AF-6B272DCDA8C3}" dt="2023-08-25T19:36:04.573" v="1133" actId="33524"/>
          <ac:spMkLst>
            <pc:docMk/>
            <pc:sldMk cId="0" sldId="298"/>
            <ac:spMk id="2" creationId="{00000000-0000-0000-0000-000000000000}"/>
          </ac:spMkLst>
        </pc:spChg>
        <pc:spChg chg="add del">
          <ac:chgData name="Georgia Gillan" userId="ea240827-f808-4276-a373-f03822c8f1d7" providerId="ADAL" clId="{F23DED0E-7D48-473C-91AF-6B272DCDA8C3}" dt="2023-08-25T19:34:58.731" v="1091" actId="22"/>
          <ac:spMkLst>
            <pc:docMk/>
            <pc:sldMk cId="0" sldId="298"/>
            <ac:spMk id="6" creationId="{4DEF55E1-2462-AC80-F982-8D06B0044B8F}"/>
          </ac:spMkLst>
        </pc:spChg>
      </pc:sldChg>
      <pc:sldChg chg="modSp mod">
        <pc:chgData name="Georgia Gillan" userId="ea240827-f808-4276-a373-f03822c8f1d7" providerId="ADAL" clId="{F23DED0E-7D48-473C-91AF-6B272DCDA8C3}" dt="2023-08-25T19:52:00.673" v="1244" actId="14100"/>
        <pc:sldMkLst>
          <pc:docMk/>
          <pc:sldMk cId="0" sldId="301"/>
        </pc:sldMkLst>
        <pc:spChg chg="mod">
          <ac:chgData name="Georgia Gillan" userId="ea240827-f808-4276-a373-f03822c8f1d7" providerId="ADAL" clId="{F23DED0E-7D48-473C-91AF-6B272DCDA8C3}" dt="2023-08-25T19:46:08.562" v="1227" actId="20577"/>
          <ac:spMkLst>
            <pc:docMk/>
            <pc:sldMk cId="0" sldId="301"/>
            <ac:spMk id="2" creationId="{00000000-0000-0000-0000-000000000000}"/>
          </ac:spMkLst>
        </pc:spChg>
        <pc:spChg chg="mod">
          <ac:chgData name="Georgia Gillan" userId="ea240827-f808-4276-a373-f03822c8f1d7" providerId="ADAL" clId="{F23DED0E-7D48-473C-91AF-6B272DCDA8C3}" dt="2023-08-25T19:37:38.452" v="1215" actId="1036"/>
          <ac:spMkLst>
            <pc:docMk/>
            <pc:sldMk cId="0" sldId="301"/>
            <ac:spMk id="3" creationId="{00000000-0000-0000-0000-000000000000}"/>
          </ac:spMkLst>
        </pc:spChg>
        <pc:graphicFrameChg chg="mod">
          <ac:chgData name="Georgia Gillan" userId="ea240827-f808-4276-a373-f03822c8f1d7" providerId="ADAL" clId="{F23DED0E-7D48-473C-91AF-6B272DCDA8C3}" dt="2023-08-25T19:52:00.673" v="1244" actId="14100"/>
          <ac:graphicFrameMkLst>
            <pc:docMk/>
            <pc:sldMk cId="0" sldId="301"/>
            <ac:graphicFrameMk id="4" creationId="{00000000-0000-0000-0000-000000000000}"/>
          </ac:graphicFrameMkLst>
        </pc:graphicFrameChg>
        <pc:graphicFrameChg chg="mod">
          <ac:chgData name="Georgia Gillan" userId="ea240827-f808-4276-a373-f03822c8f1d7" providerId="ADAL" clId="{F23DED0E-7D48-473C-91AF-6B272DCDA8C3}" dt="2023-08-25T19:49:17.637" v="1238"/>
          <ac:graphicFrameMkLst>
            <pc:docMk/>
            <pc:sldMk cId="0" sldId="301"/>
            <ac:graphicFrameMk id="5" creationId="{030D0CC1-0AEF-4E94-5AFB-7600635F9753}"/>
          </ac:graphicFrameMkLst>
        </pc:graphicFrameChg>
      </pc:sldChg>
      <pc:sldChg chg="addSp delSp modSp mod">
        <pc:chgData name="Georgia Gillan" userId="ea240827-f808-4276-a373-f03822c8f1d7" providerId="ADAL" clId="{F23DED0E-7D48-473C-91AF-6B272DCDA8C3}" dt="2023-08-25T20:02:05.202" v="1445" actId="113"/>
        <pc:sldMkLst>
          <pc:docMk/>
          <pc:sldMk cId="0" sldId="307"/>
        </pc:sldMkLst>
        <pc:spChg chg="mod">
          <ac:chgData name="Georgia Gillan" userId="ea240827-f808-4276-a373-f03822c8f1d7" providerId="ADAL" clId="{F23DED0E-7D48-473C-91AF-6B272DCDA8C3}" dt="2023-08-25T20:01:35.986" v="1441" actId="20577"/>
          <ac:spMkLst>
            <pc:docMk/>
            <pc:sldMk cId="0" sldId="307"/>
            <ac:spMk id="2" creationId="{00000000-0000-0000-0000-000000000000}"/>
          </ac:spMkLst>
        </pc:spChg>
        <pc:spChg chg="add mod">
          <ac:chgData name="Georgia Gillan" userId="ea240827-f808-4276-a373-f03822c8f1d7" providerId="ADAL" clId="{F23DED0E-7D48-473C-91AF-6B272DCDA8C3}" dt="2023-08-25T20:02:05.202" v="1445" actId="113"/>
          <ac:spMkLst>
            <pc:docMk/>
            <pc:sldMk cId="0" sldId="307"/>
            <ac:spMk id="6" creationId="{4C41B35C-C702-4F5B-134E-C52C34A23C99}"/>
          </ac:spMkLst>
        </pc:spChg>
        <pc:graphicFrameChg chg="add del mod">
          <ac:chgData name="Georgia Gillan" userId="ea240827-f808-4276-a373-f03822c8f1d7" providerId="ADAL" clId="{F23DED0E-7D48-473C-91AF-6B272DCDA8C3}" dt="2023-08-25T20:00:15.012" v="1300"/>
          <ac:graphicFrameMkLst>
            <pc:docMk/>
            <pc:sldMk cId="0" sldId="307"/>
            <ac:graphicFrameMk id="5" creationId="{2346E464-CDDC-4B39-917E-16EC6BEE6A7E}"/>
          </ac:graphicFrameMkLst>
        </pc:graphicFrameChg>
      </pc:sldChg>
      <pc:sldChg chg="modSp mod">
        <pc:chgData name="Georgia Gillan" userId="ea240827-f808-4276-a373-f03822c8f1d7" providerId="ADAL" clId="{F23DED0E-7D48-473C-91AF-6B272DCDA8C3}" dt="2023-08-25T19:56:59.133" v="1298" actId="20577"/>
        <pc:sldMkLst>
          <pc:docMk/>
          <pc:sldMk cId="0" sldId="310"/>
        </pc:sldMkLst>
        <pc:spChg chg="mod">
          <ac:chgData name="Georgia Gillan" userId="ea240827-f808-4276-a373-f03822c8f1d7" providerId="ADAL" clId="{F23DED0E-7D48-473C-91AF-6B272DCDA8C3}" dt="2023-08-25T19:56:59.133" v="1298" actId="20577"/>
          <ac:spMkLst>
            <pc:docMk/>
            <pc:sldMk cId="0" sldId="310"/>
            <ac:spMk id="2" creationId="{00000000-0000-0000-0000-000000000000}"/>
          </ac:spMkLst>
        </pc:spChg>
      </pc:sldChg>
      <pc:sldChg chg="modSp mod modNotesTx">
        <pc:chgData name="Georgia Gillan" userId="ea240827-f808-4276-a373-f03822c8f1d7" providerId="ADAL" clId="{F23DED0E-7D48-473C-91AF-6B272DCDA8C3}" dt="2023-08-25T18:44:22.988" v="397" actId="20577"/>
        <pc:sldMkLst>
          <pc:docMk/>
          <pc:sldMk cId="0" sldId="338"/>
        </pc:sldMkLst>
        <pc:spChg chg="mod">
          <ac:chgData name="Georgia Gillan" userId="ea240827-f808-4276-a373-f03822c8f1d7" providerId="ADAL" clId="{F23DED0E-7D48-473C-91AF-6B272DCDA8C3}" dt="2023-08-25T18:28:38.450" v="6" actId="20577"/>
          <ac:spMkLst>
            <pc:docMk/>
            <pc:sldMk cId="0" sldId="338"/>
            <ac:spMk id="2" creationId="{00000000-0000-0000-0000-000000000000}"/>
          </ac:spMkLst>
        </pc:spChg>
        <pc:graphicFrameChg chg="mod">
          <ac:chgData name="Georgia Gillan" userId="ea240827-f808-4276-a373-f03822c8f1d7" providerId="ADAL" clId="{F23DED0E-7D48-473C-91AF-6B272DCDA8C3}" dt="2023-08-25T18:44:22.988" v="397" actId="20577"/>
          <ac:graphicFrameMkLst>
            <pc:docMk/>
            <pc:sldMk cId="0" sldId="338"/>
            <ac:graphicFrameMk id="5" creationId="{74D800C4-35EF-4E73-FEE3-C808F843D179}"/>
          </ac:graphicFrameMkLst>
        </pc:graphicFrameChg>
      </pc:sldChg>
      <pc:sldChg chg="addSp modSp mod">
        <pc:chgData name="Georgia Gillan" userId="ea240827-f808-4276-a373-f03822c8f1d7" providerId="ADAL" clId="{F23DED0E-7D48-473C-91AF-6B272DCDA8C3}" dt="2023-08-25T19:12:28.528" v="804" actId="113"/>
        <pc:sldMkLst>
          <pc:docMk/>
          <pc:sldMk cId="1753020536" sldId="339"/>
        </pc:sldMkLst>
        <pc:spChg chg="mod">
          <ac:chgData name="Georgia Gillan" userId="ea240827-f808-4276-a373-f03822c8f1d7" providerId="ADAL" clId="{F23DED0E-7D48-473C-91AF-6B272DCDA8C3}" dt="2023-08-25T19:07:30.053" v="749" actId="20577"/>
          <ac:spMkLst>
            <pc:docMk/>
            <pc:sldMk cId="1753020536" sldId="339"/>
            <ac:spMk id="2" creationId="{2396040E-F6F3-D19D-B9BA-FCC3E9A62A54}"/>
          </ac:spMkLst>
        </pc:spChg>
        <pc:spChg chg="add mod">
          <ac:chgData name="Georgia Gillan" userId="ea240827-f808-4276-a373-f03822c8f1d7" providerId="ADAL" clId="{F23DED0E-7D48-473C-91AF-6B272DCDA8C3}" dt="2023-08-25T19:10:36.848" v="801"/>
          <ac:spMkLst>
            <pc:docMk/>
            <pc:sldMk cId="1753020536" sldId="339"/>
            <ac:spMk id="3" creationId="{7E2D1492-A6DD-02DF-7D5A-E15D7434448E}"/>
          </ac:spMkLst>
        </pc:spChg>
        <pc:graphicFrameChg chg="mod">
          <ac:chgData name="Georgia Gillan" userId="ea240827-f808-4276-a373-f03822c8f1d7" providerId="ADAL" clId="{F23DED0E-7D48-473C-91AF-6B272DCDA8C3}" dt="2023-08-25T19:12:28.528" v="804" actId="113"/>
          <ac:graphicFrameMkLst>
            <pc:docMk/>
            <pc:sldMk cId="1753020536" sldId="339"/>
            <ac:graphicFrameMk id="6" creationId="{C24109C9-113C-53E1-25CC-9FFFE9499EE2}"/>
          </ac:graphicFrameMkLst>
        </pc:graphicFrameChg>
      </pc:sldChg>
      <pc:sldChg chg="delSp modSp mod">
        <pc:chgData name="Georgia Gillan" userId="ea240827-f808-4276-a373-f03822c8f1d7" providerId="ADAL" clId="{F23DED0E-7D48-473C-91AF-6B272DCDA8C3}" dt="2023-08-25T20:20:10.274" v="1464" actId="1076"/>
        <pc:sldMkLst>
          <pc:docMk/>
          <pc:sldMk cId="3826180677" sldId="873"/>
        </pc:sldMkLst>
        <pc:spChg chg="mod">
          <ac:chgData name="Georgia Gillan" userId="ea240827-f808-4276-a373-f03822c8f1d7" providerId="ADAL" clId="{F23DED0E-7D48-473C-91AF-6B272DCDA8C3}" dt="2023-08-25T20:20:10.274" v="1464" actId="1076"/>
          <ac:spMkLst>
            <pc:docMk/>
            <pc:sldMk cId="3826180677" sldId="873"/>
            <ac:spMk id="2" creationId="{7B03CA72-FC3E-F4AD-8177-5B4860044480}"/>
          </ac:spMkLst>
        </pc:spChg>
        <pc:spChg chg="del">
          <ac:chgData name="Georgia Gillan" userId="ea240827-f808-4276-a373-f03822c8f1d7" providerId="ADAL" clId="{F23DED0E-7D48-473C-91AF-6B272DCDA8C3}" dt="2023-08-25T18:33:01.933" v="7" actId="478"/>
          <ac:spMkLst>
            <pc:docMk/>
            <pc:sldMk cId="3826180677" sldId="873"/>
            <ac:spMk id="3" creationId="{959EA245-4D5F-528C-DC97-027A51552278}"/>
          </ac:spMkLst>
        </pc:spChg>
      </pc:sldChg>
      <pc:sldChg chg="modSp new mod">
        <pc:chgData name="Georgia Gillan" userId="ea240827-f808-4276-a373-f03822c8f1d7" providerId="ADAL" clId="{F23DED0E-7D48-473C-91AF-6B272DCDA8C3}" dt="2023-08-25T21:28:49.137" v="2174" actId="20577"/>
        <pc:sldMkLst>
          <pc:docMk/>
          <pc:sldMk cId="1117588344" sldId="876"/>
        </pc:sldMkLst>
        <pc:spChg chg="mod">
          <ac:chgData name="Georgia Gillan" userId="ea240827-f808-4276-a373-f03822c8f1d7" providerId="ADAL" clId="{F23DED0E-7D48-473C-91AF-6B272DCDA8C3}" dt="2023-08-25T20:30:04.629" v="2164" actId="20577"/>
          <ac:spMkLst>
            <pc:docMk/>
            <pc:sldMk cId="1117588344" sldId="876"/>
            <ac:spMk id="2" creationId="{88BD3D42-C026-C533-72E6-48C6F0181DBF}"/>
          </ac:spMkLst>
        </pc:spChg>
        <pc:spChg chg="mod">
          <ac:chgData name="Georgia Gillan" userId="ea240827-f808-4276-a373-f03822c8f1d7" providerId="ADAL" clId="{F23DED0E-7D48-473C-91AF-6B272DCDA8C3}" dt="2023-08-25T21:28:49.137" v="2174" actId="20577"/>
          <ac:spMkLst>
            <pc:docMk/>
            <pc:sldMk cId="1117588344" sldId="876"/>
            <ac:spMk id="3" creationId="{07D915A5-B918-B813-132E-3392FA24984F}"/>
          </ac:spMkLst>
        </pc:spChg>
      </pc:sldChg>
      <pc:sldMasterChg chg="addSp modSp mod">
        <pc:chgData name="Georgia Gillan" userId="ea240827-f808-4276-a373-f03822c8f1d7" providerId="ADAL" clId="{F23DED0E-7D48-473C-91AF-6B272DCDA8C3}" dt="2023-08-25T20:19:23.473" v="1462" actId="166"/>
        <pc:sldMasterMkLst>
          <pc:docMk/>
          <pc:sldMasterMk cId="0" sldId="2147483684"/>
        </pc:sldMasterMkLst>
        <pc:spChg chg="add mod ord">
          <ac:chgData name="Georgia Gillan" userId="ea240827-f808-4276-a373-f03822c8f1d7" providerId="ADAL" clId="{F23DED0E-7D48-473C-91AF-6B272DCDA8C3}" dt="2023-08-25T20:19:23.473" v="1462" actId="166"/>
          <ac:spMkLst>
            <pc:docMk/>
            <pc:sldMasterMk cId="0" sldId="2147483684"/>
            <ac:spMk id="2" creationId="{575F5DBD-5F7B-8835-853F-4ABCF5E6722B}"/>
          </ac:spMkLst>
        </pc:spChg>
      </pc:sldMasterChg>
    </pc:docChg>
  </pc:docChgLst>
  <pc:docChgLst>
    <pc:chgData name="Shelly Masur" userId="S::smasur@liifund.org::99819e84-adbb-4a8d-8969-d74800c0e7a6" providerId="AD" clId="Web-{BE74A6C1-9358-52E7-56FB-A4A3324B3260}"/>
    <pc:docChg chg="addSld delSld">
      <pc:chgData name="Shelly Masur" userId="S::smasur@liifund.org::99819e84-adbb-4a8d-8969-d74800c0e7a6" providerId="AD" clId="Web-{BE74A6C1-9358-52E7-56FB-A4A3324B3260}" dt="2023-08-15T22:23:37.725" v="1"/>
      <pc:docMkLst>
        <pc:docMk/>
      </pc:docMkLst>
      <pc:sldChg chg="new del">
        <pc:chgData name="Shelly Masur" userId="S::smasur@liifund.org::99819e84-adbb-4a8d-8969-d74800c0e7a6" providerId="AD" clId="Web-{BE74A6C1-9358-52E7-56FB-A4A3324B3260}" dt="2023-08-15T22:23:37.725" v="1"/>
        <pc:sldMkLst>
          <pc:docMk/>
          <pc:sldMk cId="915768400" sldId="873"/>
        </pc:sldMkLst>
      </pc:sldChg>
    </pc:docChg>
  </pc:docChgLst>
  <pc:docChgLst>
    <pc:chgData name="Andrea Del Valle" userId="1c509959-ec49-49f0-9d17-ee4281b5540f" providerId="ADAL" clId="{2387B892-974C-4C2F-8FED-903A37B4DC2A}"/>
    <pc:docChg chg="undo custSel modSld">
      <pc:chgData name="Andrea Del Valle" userId="1c509959-ec49-49f0-9d17-ee4281b5540f" providerId="ADAL" clId="{2387B892-974C-4C2F-8FED-903A37B4DC2A}" dt="2023-10-24T18:47:41.496" v="15" actId="27918"/>
      <pc:docMkLst>
        <pc:docMk/>
      </pc:docMkLst>
      <pc:sldChg chg="modSp mod">
        <pc:chgData name="Andrea Del Valle" userId="1c509959-ec49-49f0-9d17-ee4281b5540f" providerId="ADAL" clId="{2387B892-974C-4C2F-8FED-903A37B4DC2A}" dt="2023-10-24T18:47:41.496" v="15" actId="27918"/>
        <pc:sldMkLst>
          <pc:docMk/>
          <pc:sldMk cId="0" sldId="338"/>
        </pc:sldMkLst>
        <pc:graphicFrameChg chg="mod">
          <ac:chgData name="Andrea Del Valle" userId="1c509959-ec49-49f0-9d17-ee4281b5540f" providerId="ADAL" clId="{2387B892-974C-4C2F-8FED-903A37B4DC2A}" dt="2023-10-24T18:46:01.394" v="13" actId="20577"/>
          <ac:graphicFrameMkLst>
            <pc:docMk/>
            <pc:sldMk cId="0" sldId="338"/>
            <ac:graphicFrameMk id="4" creationId="{00000000-0000-0000-0000-000000000000}"/>
          </ac:graphicFrameMkLst>
        </pc:graphicFrameChg>
      </pc:sldChg>
      <pc:sldChg chg="addSp delSp modSp mod">
        <pc:chgData name="Andrea Del Valle" userId="1c509959-ec49-49f0-9d17-ee4281b5540f" providerId="ADAL" clId="{2387B892-974C-4C2F-8FED-903A37B4DC2A}" dt="2023-10-16T23:49:48.303" v="1" actId="1032"/>
        <pc:sldMkLst>
          <pc:docMk/>
          <pc:sldMk cId="4039544995" sldId="872"/>
        </pc:sldMkLst>
        <pc:graphicFrameChg chg="add del modGraphic">
          <ac:chgData name="Andrea Del Valle" userId="1c509959-ec49-49f0-9d17-ee4281b5540f" providerId="ADAL" clId="{2387B892-974C-4C2F-8FED-903A37B4DC2A}" dt="2023-10-16T23:49:48.303" v="1" actId="1032"/>
          <ac:graphicFrameMkLst>
            <pc:docMk/>
            <pc:sldMk cId="4039544995" sldId="872"/>
            <ac:graphicFrameMk id="8" creationId="{A4994B89-AACB-A570-0674-D8EE1952DFFD}"/>
          </ac:graphicFrameMkLst>
        </pc:graphicFrameChg>
      </pc:sldChg>
    </pc:docChg>
  </pc:docChgLst>
  <pc:docChgLst>
    <pc:chgData name="Andrea Del Valle" userId="1c509959-ec49-49f0-9d17-ee4281b5540f" providerId="ADAL" clId="{31C6F79F-5C18-48BE-A148-EBBDE40EA7B6}"/>
    <pc:docChg chg="undo custSel addSld delSld modSld sldOrd modMainMaster">
      <pc:chgData name="Andrea Del Valle" userId="1c509959-ec49-49f0-9d17-ee4281b5540f" providerId="ADAL" clId="{31C6F79F-5C18-48BE-A148-EBBDE40EA7B6}" dt="2024-05-09T03:56:30.007" v="1155" actId="1076"/>
      <pc:docMkLst>
        <pc:docMk/>
      </pc:docMkLst>
      <pc:sldChg chg="addSp modSp mod modNotesTx">
        <pc:chgData name="Andrea Del Valle" userId="1c509959-ec49-49f0-9d17-ee4281b5540f" providerId="ADAL" clId="{31C6F79F-5C18-48BE-A148-EBBDE40EA7B6}" dt="2024-05-06T23:45:04.336" v="519" actId="20577"/>
        <pc:sldMkLst>
          <pc:docMk/>
          <pc:sldMk cId="0" sldId="259"/>
        </pc:sldMkLst>
        <pc:spChg chg="add mod">
          <ac:chgData name="Andrea Del Valle" userId="1c509959-ec49-49f0-9d17-ee4281b5540f" providerId="ADAL" clId="{31C6F79F-5C18-48BE-A148-EBBDE40EA7B6}" dt="2024-05-06T23:45:04.336" v="519" actId="20577"/>
          <ac:spMkLst>
            <pc:docMk/>
            <pc:sldMk cId="0" sldId="259"/>
            <ac:spMk id="2" creationId="{2EFC0689-DD55-7121-9141-155013FE99E2}"/>
          </ac:spMkLst>
        </pc:spChg>
        <pc:spChg chg="mod">
          <ac:chgData name="Andrea Del Valle" userId="1c509959-ec49-49f0-9d17-ee4281b5540f" providerId="ADAL" clId="{31C6F79F-5C18-48BE-A148-EBBDE40EA7B6}" dt="2024-05-06T23:44:45.156" v="513" actId="14100"/>
          <ac:spMkLst>
            <pc:docMk/>
            <pc:sldMk cId="0" sldId="259"/>
            <ac:spMk id="3" creationId="{00000000-0000-0000-0000-000000000000}"/>
          </ac:spMkLst>
        </pc:spChg>
      </pc:sldChg>
      <pc:sldChg chg="modSp mod modNotesTx">
        <pc:chgData name="Andrea Del Valle" userId="1c509959-ec49-49f0-9d17-ee4281b5540f" providerId="ADAL" clId="{31C6F79F-5C18-48BE-A148-EBBDE40EA7B6}" dt="2024-05-06T22:48:39.782" v="273" actId="20577"/>
        <pc:sldMkLst>
          <pc:docMk/>
          <pc:sldMk cId="0" sldId="264"/>
        </pc:sldMkLst>
        <pc:spChg chg="mod">
          <ac:chgData name="Andrea Del Valle" userId="1c509959-ec49-49f0-9d17-ee4281b5540f" providerId="ADAL" clId="{31C6F79F-5C18-48BE-A148-EBBDE40EA7B6}" dt="2024-05-06T20:48:06.009" v="1" actId="1076"/>
          <ac:spMkLst>
            <pc:docMk/>
            <pc:sldMk cId="0" sldId="264"/>
            <ac:spMk id="5" creationId="{9255BFE7-06AF-7F35-FA0B-CDE0B257F128}"/>
          </ac:spMkLst>
        </pc:spChg>
        <pc:spChg chg="mod">
          <ac:chgData name="Andrea Del Valle" userId="1c509959-ec49-49f0-9d17-ee4281b5540f" providerId="ADAL" clId="{31C6F79F-5C18-48BE-A148-EBBDE40EA7B6}" dt="2024-05-06T20:48:40.369" v="3" actId="1076"/>
          <ac:spMkLst>
            <pc:docMk/>
            <pc:sldMk cId="0" sldId="264"/>
            <ac:spMk id="6" creationId="{9F4C73BB-55DE-9BE2-A997-E9E4F09251CA}"/>
          </ac:spMkLst>
        </pc:spChg>
      </pc:sldChg>
      <pc:sldChg chg="addSp delSp modSp mod modNotesTx">
        <pc:chgData name="Andrea Del Valle" userId="1c509959-ec49-49f0-9d17-ee4281b5540f" providerId="ADAL" clId="{31C6F79F-5C18-48BE-A148-EBBDE40EA7B6}" dt="2024-05-06T23:47:35.739" v="537" actId="27918"/>
        <pc:sldMkLst>
          <pc:docMk/>
          <pc:sldMk cId="0" sldId="271"/>
        </pc:sldMkLst>
        <pc:spChg chg="mod">
          <ac:chgData name="Andrea Del Valle" userId="1c509959-ec49-49f0-9d17-ee4281b5540f" providerId="ADAL" clId="{31C6F79F-5C18-48BE-A148-EBBDE40EA7B6}" dt="2024-05-06T22:31:52.260" v="170" actId="20577"/>
          <ac:spMkLst>
            <pc:docMk/>
            <pc:sldMk cId="0" sldId="271"/>
            <ac:spMk id="3" creationId="{00000000-0000-0000-0000-000000000000}"/>
          </ac:spMkLst>
        </pc:spChg>
        <pc:spChg chg="mod">
          <ac:chgData name="Andrea Del Valle" userId="1c509959-ec49-49f0-9d17-ee4281b5540f" providerId="ADAL" clId="{31C6F79F-5C18-48BE-A148-EBBDE40EA7B6}" dt="2024-05-06T20:59:31.811" v="101" actId="208"/>
          <ac:spMkLst>
            <pc:docMk/>
            <pc:sldMk cId="0" sldId="271"/>
            <ac:spMk id="4" creationId="{AEAFDC94-C3D2-E069-4606-0CE5D83B5AD9}"/>
          </ac:spMkLst>
        </pc:spChg>
        <pc:graphicFrameChg chg="del mod">
          <ac:chgData name="Andrea Del Valle" userId="1c509959-ec49-49f0-9d17-ee4281b5540f" providerId="ADAL" clId="{31C6F79F-5C18-48BE-A148-EBBDE40EA7B6}" dt="2024-05-06T22:31:56.831" v="171" actId="478"/>
          <ac:graphicFrameMkLst>
            <pc:docMk/>
            <pc:sldMk cId="0" sldId="271"/>
            <ac:graphicFrameMk id="5" creationId="{D9D87AFA-3FF5-3161-7144-8701980001F1}"/>
          </ac:graphicFrameMkLst>
        </pc:graphicFrameChg>
        <pc:graphicFrameChg chg="add mod">
          <ac:chgData name="Andrea Del Valle" userId="1c509959-ec49-49f0-9d17-ee4281b5540f" providerId="ADAL" clId="{31C6F79F-5C18-48BE-A148-EBBDE40EA7B6}" dt="2024-05-06T22:34:45.123" v="194"/>
          <ac:graphicFrameMkLst>
            <pc:docMk/>
            <pc:sldMk cId="0" sldId="271"/>
            <ac:graphicFrameMk id="6" creationId="{43F2C1BF-04EB-8A70-A501-D84332F4ADAE}"/>
          </ac:graphicFrameMkLst>
        </pc:graphicFrameChg>
      </pc:sldChg>
      <pc:sldChg chg="addSp delSp modSp mod ord setBg modNotesTx">
        <pc:chgData name="Andrea Del Valle" userId="1c509959-ec49-49f0-9d17-ee4281b5540f" providerId="ADAL" clId="{31C6F79F-5C18-48BE-A148-EBBDE40EA7B6}" dt="2024-05-06T23:47:55.367" v="539" actId="27918"/>
        <pc:sldMkLst>
          <pc:docMk/>
          <pc:sldMk cId="0" sldId="274"/>
        </pc:sldMkLst>
        <pc:spChg chg="mod">
          <ac:chgData name="Andrea Del Valle" userId="1c509959-ec49-49f0-9d17-ee4281b5540f" providerId="ADAL" clId="{31C6F79F-5C18-48BE-A148-EBBDE40EA7B6}" dt="2024-05-06T22:33:45.852" v="184" actId="20577"/>
          <ac:spMkLst>
            <pc:docMk/>
            <pc:sldMk cId="0" sldId="274"/>
            <ac:spMk id="3" creationId="{00000000-0000-0000-0000-000000000000}"/>
          </ac:spMkLst>
        </pc:spChg>
        <pc:spChg chg="mod">
          <ac:chgData name="Andrea Del Valle" userId="1c509959-ec49-49f0-9d17-ee4281b5540f" providerId="ADAL" clId="{31C6F79F-5C18-48BE-A148-EBBDE40EA7B6}" dt="2024-05-06T20:59:24.852" v="100" actId="208"/>
          <ac:spMkLst>
            <pc:docMk/>
            <pc:sldMk cId="0" sldId="274"/>
            <ac:spMk id="5" creationId="{9D5206D2-AA53-AF62-7BBB-3E455004BEFD}"/>
          </ac:spMkLst>
        </pc:spChg>
        <pc:graphicFrameChg chg="del mod">
          <ac:chgData name="Andrea Del Valle" userId="1c509959-ec49-49f0-9d17-ee4281b5540f" providerId="ADAL" clId="{31C6F79F-5C18-48BE-A148-EBBDE40EA7B6}" dt="2024-05-06T22:33:15.224" v="177" actId="478"/>
          <ac:graphicFrameMkLst>
            <pc:docMk/>
            <pc:sldMk cId="0" sldId="274"/>
            <ac:graphicFrameMk id="4" creationId="{00000000-0000-0000-0000-000000000000}"/>
          </ac:graphicFrameMkLst>
        </pc:graphicFrameChg>
        <pc:graphicFrameChg chg="add mod">
          <ac:chgData name="Andrea Del Valle" userId="1c509959-ec49-49f0-9d17-ee4281b5540f" providerId="ADAL" clId="{31C6F79F-5C18-48BE-A148-EBBDE40EA7B6}" dt="2024-05-06T22:34:33.105" v="192" actId="207"/>
          <ac:graphicFrameMkLst>
            <pc:docMk/>
            <pc:sldMk cId="0" sldId="274"/>
            <ac:graphicFrameMk id="6" creationId="{8AA1543D-FD51-F217-20C3-A651866E63D2}"/>
          </ac:graphicFrameMkLst>
        </pc:graphicFrameChg>
      </pc:sldChg>
      <pc:sldChg chg="addSp delSp modSp mod ord addCm modCm modNotesTx">
        <pc:chgData name="Andrea Del Valle" userId="1c509959-ec49-49f0-9d17-ee4281b5540f" providerId="ADAL" clId="{31C6F79F-5C18-48BE-A148-EBBDE40EA7B6}" dt="2024-05-08T21:31:59.948" v="591"/>
        <pc:sldMkLst>
          <pc:docMk/>
          <pc:sldMk cId="0" sldId="277"/>
        </pc:sldMkLst>
        <pc:spChg chg="mod">
          <ac:chgData name="Andrea Del Valle" userId="1c509959-ec49-49f0-9d17-ee4281b5540f" providerId="ADAL" clId="{31C6F79F-5C18-48BE-A148-EBBDE40EA7B6}" dt="2024-05-06T22:36:30.924" v="199" actId="20577"/>
          <ac:spMkLst>
            <pc:docMk/>
            <pc:sldMk cId="0" sldId="277"/>
            <ac:spMk id="3" creationId="{00000000-0000-0000-0000-000000000000}"/>
          </ac:spMkLst>
        </pc:spChg>
        <pc:graphicFrameChg chg="mod">
          <ac:chgData name="Andrea Del Valle" userId="1c509959-ec49-49f0-9d17-ee4281b5540f" providerId="ADAL" clId="{31C6F79F-5C18-48BE-A148-EBBDE40EA7B6}" dt="2024-05-06T22:36:44.879" v="204" actId="20577"/>
          <ac:graphicFrameMkLst>
            <pc:docMk/>
            <pc:sldMk cId="0" sldId="277"/>
            <ac:graphicFrameMk id="4" creationId="{00000000-0000-0000-0000-000000000000}"/>
          </ac:graphicFrameMkLst>
        </pc:graphicFrameChg>
        <pc:graphicFrameChg chg="del">
          <ac:chgData name="Andrea Del Valle" userId="1c509959-ec49-49f0-9d17-ee4281b5540f" providerId="ADAL" clId="{31C6F79F-5C18-48BE-A148-EBBDE40EA7B6}" dt="2024-05-08T21:03:49.548" v="583" actId="478"/>
          <ac:graphicFrameMkLst>
            <pc:docMk/>
            <pc:sldMk cId="0" sldId="277"/>
            <ac:graphicFrameMk id="5" creationId="{EA31339B-9772-8B3B-A75A-4D1413184D8D}"/>
          </ac:graphicFrameMkLst>
        </pc:graphicFrameChg>
        <pc:graphicFrameChg chg="add mod">
          <ac:chgData name="Andrea Del Valle" userId="1c509959-ec49-49f0-9d17-ee4281b5540f" providerId="ADAL" clId="{31C6F79F-5C18-48BE-A148-EBBDE40EA7B6}" dt="2024-05-08T21:28:48.007" v="589" actId="14100"/>
          <ac:graphicFrameMkLst>
            <pc:docMk/>
            <pc:sldMk cId="0" sldId="277"/>
            <ac:graphicFrameMk id="6" creationId="{C61419CF-8049-D4DC-AAFB-C79816A27147}"/>
          </ac:graphicFrameMkLst>
        </pc:graphicFrameChg>
        <pc:extLst>
          <p:ext xmlns:p="http://schemas.openxmlformats.org/presentationml/2006/main" uri="{D6D511B9-2390-475A-947B-AFAB55BFBCF1}">
            <pc226:cmChg xmlns:pc226="http://schemas.microsoft.com/office/powerpoint/2022/06/main/command" chg="add mod modRxn">
              <pc226:chgData name="Andrea Del Valle" userId="1c509959-ec49-49f0-9d17-ee4281b5540f" providerId="ADAL" clId="{31C6F79F-5C18-48BE-A148-EBBDE40EA7B6}" dt="2024-05-08T21:31:59.948" v="591"/>
              <pc2:cmMkLst xmlns:pc2="http://schemas.microsoft.com/office/powerpoint/2019/9/main/command">
                <pc:docMk/>
                <pc:sldMk cId="0" sldId="277"/>
                <pc2:cmMk id="{217D6203-3228-4507-A1AA-7363D269590A}"/>
              </pc2:cmMkLst>
            </pc226:cmChg>
          </p:ext>
        </pc:extLst>
      </pc:sldChg>
      <pc:sldChg chg="addSp delSp modSp mod ord modNotesTx">
        <pc:chgData name="Andrea Del Valle" userId="1c509959-ec49-49f0-9d17-ee4281b5540f" providerId="ADAL" clId="{31C6F79F-5C18-48BE-A148-EBBDE40EA7B6}" dt="2024-05-06T23:48:37.104" v="544" actId="27918"/>
        <pc:sldMkLst>
          <pc:docMk/>
          <pc:sldMk cId="0" sldId="280"/>
        </pc:sldMkLst>
        <pc:spChg chg="mod">
          <ac:chgData name="Andrea Del Valle" userId="1c509959-ec49-49f0-9d17-ee4281b5540f" providerId="ADAL" clId="{31C6F79F-5C18-48BE-A148-EBBDE40EA7B6}" dt="2024-05-06T22:37:42.674" v="208" actId="20577"/>
          <ac:spMkLst>
            <pc:docMk/>
            <pc:sldMk cId="0" sldId="280"/>
            <ac:spMk id="3" creationId="{00000000-0000-0000-0000-000000000000}"/>
          </ac:spMkLst>
        </pc:spChg>
        <pc:graphicFrameChg chg="del">
          <ac:chgData name="Andrea Del Valle" userId="1c509959-ec49-49f0-9d17-ee4281b5540f" providerId="ADAL" clId="{31C6F79F-5C18-48BE-A148-EBBDE40EA7B6}" dt="2024-05-06T22:37:46.576" v="209" actId="478"/>
          <ac:graphicFrameMkLst>
            <pc:docMk/>
            <pc:sldMk cId="0" sldId="280"/>
            <ac:graphicFrameMk id="4" creationId="{00000000-0000-0000-0000-000000000000}"/>
          </ac:graphicFrameMkLst>
        </pc:graphicFrameChg>
        <pc:graphicFrameChg chg="add mod">
          <ac:chgData name="Andrea Del Valle" userId="1c509959-ec49-49f0-9d17-ee4281b5540f" providerId="ADAL" clId="{31C6F79F-5C18-48BE-A148-EBBDE40EA7B6}" dt="2024-05-06T22:39:09.423" v="227" actId="207"/>
          <ac:graphicFrameMkLst>
            <pc:docMk/>
            <pc:sldMk cId="0" sldId="280"/>
            <ac:graphicFrameMk id="5" creationId="{05EC0C61-10C6-143F-E8EE-2778DE877F4F}"/>
          </ac:graphicFrameMkLst>
        </pc:graphicFrameChg>
      </pc:sldChg>
      <pc:sldChg chg="addSp delSp modSp mod modNotesTx">
        <pc:chgData name="Andrea Del Valle" userId="1c509959-ec49-49f0-9d17-ee4281b5540f" providerId="ADAL" clId="{31C6F79F-5C18-48BE-A148-EBBDE40EA7B6}" dt="2024-05-09T03:35:25.239" v="1011" actId="20577"/>
        <pc:sldMkLst>
          <pc:docMk/>
          <pc:sldMk cId="0" sldId="283"/>
        </pc:sldMkLst>
        <pc:spChg chg="mod">
          <ac:chgData name="Andrea Del Valle" userId="1c509959-ec49-49f0-9d17-ee4281b5540f" providerId="ADAL" clId="{31C6F79F-5C18-48BE-A148-EBBDE40EA7B6}" dt="2024-05-09T03:35:25.239" v="1011" actId="20577"/>
          <ac:spMkLst>
            <pc:docMk/>
            <pc:sldMk cId="0" sldId="283"/>
            <ac:spMk id="2" creationId="{00000000-0000-0000-0000-000000000000}"/>
          </ac:spMkLst>
        </pc:spChg>
        <pc:spChg chg="mod">
          <ac:chgData name="Andrea Del Valle" userId="1c509959-ec49-49f0-9d17-ee4281b5540f" providerId="ADAL" clId="{31C6F79F-5C18-48BE-A148-EBBDE40EA7B6}" dt="2024-05-06T22:46:11.667" v="241" actId="20577"/>
          <ac:spMkLst>
            <pc:docMk/>
            <pc:sldMk cId="0" sldId="283"/>
            <ac:spMk id="3" creationId="{00000000-0000-0000-0000-000000000000}"/>
          </ac:spMkLst>
        </pc:spChg>
        <pc:graphicFrameChg chg="mod">
          <ac:chgData name="Andrea Del Valle" userId="1c509959-ec49-49f0-9d17-ee4281b5540f" providerId="ADAL" clId="{31C6F79F-5C18-48BE-A148-EBBDE40EA7B6}" dt="2024-05-06T22:46:00.023" v="237" actId="20577"/>
          <ac:graphicFrameMkLst>
            <pc:docMk/>
            <pc:sldMk cId="0" sldId="283"/>
            <ac:graphicFrameMk id="4" creationId="{00000000-0000-0000-0000-000000000000}"/>
          </ac:graphicFrameMkLst>
        </pc:graphicFrameChg>
        <pc:graphicFrameChg chg="del">
          <ac:chgData name="Andrea Del Valle" userId="1c509959-ec49-49f0-9d17-ee4281b5540f" providerId="ADAL" clId="{31C6F79F-5C18-48BE-A148-EBBDE40EA7B6}" dt="2024-05-07T21:16:07.437" v="569" actId="478"/>
          <ac:graphicFrameMkLst>
            <pc:docMk/>
            <pc:sldMk cId="0" sldId="283"/>
            <ac:graphicFrameMk id="5" creationId="{7417C8D4-5EE2-12EC-0EAB-9079E6EE2045}"/>
          </ac:graphicFrameMkLst>
        </pc:graphicFrameChg>
        <pc:graphicFrameChg chg="add mod">
          <ac:chgData name="Andrea Del Valle" userId="1c509959-ec49-49f0-9d17-ee4281b5540f" providerId="ADAL" clId="{31C6F79F-5C18-48BE-A148-EBBDE40EA7B6}" dt="2024-05-07T22:13:04.062" v="580" actId="13822"/>
          <ac:graphicFrameMkLst>
            <pc:docMk/>
            <pc:sldMk cId="0" sldId="283"/>
            <ac:graphicFrameMk id="6" creationId="{97DDBD06-05F3-2059-FE28-3214FD84B48B}"/>
          </ac:graphicFrameMkLst>
        </pc:graphicFrameChg>
      </pc:sldChg>
      <pc:sldChg chg="addSp delSp modSp mod modNotesTx">
        <pc:chgData name="Andrea Del Valle" userId="1c509959-ec49-49f0-9d17-ee4281b5540f" providerId="ADAL" clId="{31C6F79F-5C18-48BE-A148-EBBDE40EA7B6}" dt="2024-05-07T22:12:53.546" v="579" actId="13822"/>
        <pc:sldMkLst>
          <pc:docMk/>
          <pc:sldMk cId="0" sldId="286"/>
        </pc:sldMkLst>
        <pc:graphicFrameChg chg="del">
          <ac:chgData name="Andrea Del Valle" userId="1c509959-ec49-49f0-9d17-ee4281b5540f" providerId="ADAL" clId="{31C6F79F-5C18-48BE-A148-EBBDE40EA7B6}" dt="2024-05-06T22:57:38.842" v="329" actId="478"/>
          <ac:graphicFrameMkLst>
            <pc:docMk/>
            <pc:sldMk cId="0" sldId="286"/>
            <ac:graphicFrameMk id="4" creationId="{00000000-0000-0000-0000-000000000000}"/>
          </ac:graphicFrameMkLst>
        </pc:graphicFrameChg>
        <pc:graphicFrameChg chg="add mod">
          <ac:chgData name="Andrea Del Valle" userId="1c509959-ec49-49f0-9d17-ee4281b5540f" providerId="ADAL" clId="{31C6F79F-5C18-48BE-A148-EBBDE40EA7B6}" dt="2024-05-07T22:12:53.546" v="579" actId="13822"/>
          <ac:graphicFrameMkLst>
            <pc:docMk/>
            <pc:sldMk cId="0" sldId="286"/>
            <ac:graphicFrameMk id="4" creationId="{AAE32CBC-B729-40F6-A4FB-79C610B7444A}"/>
          </ac:graphicFrameMkLst>
        </pc:graphicFrameChg>
        <pc:graphicFrameChg chg="del">
          <ac:chgData name="Andrea Del Valle" userId="1c509959-ec49-49f0-9d17-ee4281b5540f" providerId="ADAL" clId="{31C6F79F-5C18-48BE-A148-EBBDE40EA7B6}" dt="2024-05-07T22:12:39.093" v="576" actId="478"/>
          <ac:graphicFrameMkLst>
            <pc:docMk/>
            <pc:sldMk cId="0" sldId="286"/>
            <ac:graphicFrameMk id="5" creationId="{D8DA896E-65ED-8B91-AC2C-84A6AA1A8D1A}"/>
          </ac:graphicFrameMkLst>
        </pc:graphicFrameChg>
        <pc:graphicFrameChg chg="add mod">
          <ac:chgData name="Andrea Del Valle" userId="1c509959-ec49-49f0-9d17-ee4281b5540f" providerId="ADAL" clId="{31C6F79F-5C18-48BE-A148-EBBDE40EA7B6}" dt="2024-05-06T22:59:01.293" v="342" actId="208"/>
          <ac:graphicFrameMkLst>
            <pc:docMk/>
            <pc:sldMk cId="0" sldId="286"/>
            <ac:graphicFrameMk id="6" creationId="{C5C6A823-A7F8-D1C5-ADF1-EAC08548EAAE}"/>
          </ac:graphicFrameMkLst>
        </pc:graphicFrameChg>
      </pc:sldChg>
      <pc:sldChg chg="modSp mod">
        <pc:chgData name="Andrea Del Valle" userId="1c509959-ec49-49f0-9d17-ee4281b5540f" providerId="ADAL" clId="{31C6F79F-5C18-48BE-A148-EBBDE40EA7B6}" dt="2024-05-09T03:39:34.498" v="1016" actId="20577"/>
        <pc:sldMkLst>
          <pc:docMk/>
          <pc:sldMk cId="0" sldId="289"/>
        </pc:sldMkLst>
        <pc:spChg chg="mod">
          <ac:chgData name="Andrea Del Valle" userId="1c509959-ec49-49f0-9d17-ee4281b5540f" providerId="ADAL" clId="{31C6F79F-5C18-48BE-A148-EBBDE40EA7B6}" dt="2024-05-09T03:39:34.498" v="1016" actId="20577"/>
          <ac:spMkLst>
            <pc:docMk/>
            <pc:sldMk cId="0" sldId="289"/>
            <ac:spMk id="2" creationId="{00000000-0000-0000-0000-000000000000}"/>
          </ac:spMkLst>
        </pc:spChg>
        <pc:spChg chg="mod">
          <ac:chgData name="Andrea Del Valle" userId="1c509959-ec49-49f0-9d17-ee4281b5540f" providerId="ADAL" clId="{31C6F79F-5C18-48BE-A148-EBBDE40EA7B6}" dt="2024-05-06T23:00:36.624" v="357" actId="20577"/>
          <ac:spMkLst>
            <pc:docMk/>
            <pc:sldMk cId="0" sldId="289"/>
            <ac:spMk id="3" creationId="{00000000-0000-0000-0000-000000000000}"/>
          </ac:spMkLst>
        </pc:spChg>
        <pc:graphicFrameChg chg="mod">
          <ac:chgData name="Andrea Del Valle" userId="1c509959-ec49-49f0-9d17-ee4281b5540f" providerId="ADAL" clId="{31C6F79F-5C18-48BE-A148-EBBDE40EA7B6}" dt="2024-05-06T23:00:26.214" v="353" actId="14100"/>
          <ac:graphicFrameMkLst>
            <pc:docMk/>
            <pc:sldMk cId="0" sldId="289"/>
            <ac:graphicFrameMk id="4" creationId="{00000000-0000-0000-0000-000000000000}"/>
          </ac:graphicFrameMkLst>
        </pc:graphicFrameChg>
      </pc:sldChg>
      <pc:sldChg chg="addSp delSp modSp mod modNotesTx">
        <pc:chgData name="Andrea Del Valle" userId="1c509959-ec49-49f0-9d17-ee4281b5540f" providerId="ADAL" clId="{31C6F79F-5C18-48BE-A148-EBBDE40EA7B6}" dt="2024-05-09T03:56:30.007" v="1155" actId="1076"/>
        <pc:sldMkLst>
          <pc:docMk/>
          <pc:sldMk cId="0" sldId="292"/>
        </pc:sldMkLst>
        <pc:spChg chg="mod">
          <ac:chgData name="Andrea Del Valle" userId="1c509959-ec49-49f0-9d17-ee4281b5540f" providerId="ADAL" clId="{31C6F79F-5C18-48BE-A148-EBBDE40EA7B6}" dt="2024-05-09T03:53:39.529" v="1123" actId="20577"/>
          <ac:spMkLst>
            <pc:docMk/>
            <pc:sldMk cId="0" sldId="292"/>
            <ac:spMk id="2" creationId="{00000000-0000-0000-0000-000000000000}"/>
          </ac:spMkLst>
        </pc:spChg>
        <pc:spChg chg="del mod">
          <ac:chgData name="Andrea Del Valle" userId="1c509959-ec49-49f0-9d17-ee4281b5540f" providerId="ADAL" clId="{31C6F79F-5C18-48BE-A148-EBBDE40EA7B6}" dt="2024-05-09T03:40:36.039" v="1017" actId="478"/>
          <ac:spMkLst>
            <pc:docMk/>
            <pc:sldMk cId="0" sldId="292"/>
            <ac:spMk id="3" creationId="{00000000-0000-0000-0000-000000000000}"/>
          </ac:spMkLst>
        </pc:spChg>
        <pc:spChg chg="add del mod">
          <ac:chgData name="Andrea Del Valle" userId="1c509959-ec49-49f0-9d17-ee4281b5540f" providerId="ADAL" clId="{31C6F79F-5C18-48BE-A148-EBBDE40EA7B6}" dt="2024-05-09T03:40:42.699" v="1018" actId="478"/>
          <ac:spMkLst>
            <pc:docMk/>
            <pc:sldMk cId="0" sldId="292"/>
            <ac:spMk id="6" creationId="{DABA143A-114B-C767-477E-FECC61E89967}"/>
          </ac:spMkLst>
        </pc:spChg>
        <pc:spChg chg="add mod">
          <ac:chgData name="Andrea Del Valle" userId="1c509959-ec49-49f0-9d17-ee4281b5540f" providerId="ADAL" clId="{31C6F79F-5C18-48BE-A148-EBBDE40EA7B6}" dt="2024-05-09T03:56:30.007" v="1155" actId="1076"/>
          <ac:spMkLst>
            <pc:docMk/>
            <pc:sldMk cId="0" sldId="292"/>
            <ac:spMk id="7" creationId="{8E14D147-619B-E217-8ACA-CCD336F06641}"/>
          </ac:spMkLst>
        </pc:spChg>
        <pc:graphicFrameChg chg="mod">
          <ac:chgData name="Andrea Del Valle" userId="1c509959-ec49-49f0-9d17-ee4281b5540f" providerId="ADAL" clId="{31C6F79F-5C18-48BE-A148-EBBDE40EA7B6}" dt="2024-05-09T03:55:51.257" v="1136" actId="14100"/>
          <ac:graphicFrameMkLst>
            <pc:docMk/>
            <pc:sldMk cId="0" sldId="292"/>
            <ac:graphicFrameMk id="4" creationId="{00000000-0000-0000-0000-000000000000}"/>
          </ac:graphicFrameMkLst>
        </pc:graphicFrameChg>
        <pc:graphicFrameChg chg="add mod">
          <ac:chgData name="Andrea Del Valle" userId="1c509959-ec49-49f0-9d17-ee4281b5540f" providerId="ADAL" clId="{31C6F79F-5C18-48BE-A148-EBBDE40EA7B6}" dt="2024-05-06T23:04:49.778" v="375"/>
          <ac:graphicFrameMkLst>
            <pc:docMk/>
            <pc:sldMk cId="0" sldId="292"/>
            <ac:graphicFrameMk id="5" creationId="{C1FFA4FA-0BE2-9D33-D647-941B759DD6BC}"/>
          </ac:graphicFrameMkLst>
        </pc:graphicFrameChg>
      </pc:sldChg>
      <pc:sldChg chg="addSp delSp modSp mod setBg modNotesTx">
        <pc:chgData name="Andrea Del Valle" userId="1c509959-ec49-49f0-9d17-ee4281b5540f" providerId="ADAL" clId="{31C6F79F-5C18-48BE-A148-EBBDE40EA7B6}" dt="2024-05-09T03:43:24.267" v="1032" actId="20577"/>
        <pc:sldMkLst>
          <pc:docMk/>
          <pc:sldMk cId="0" sldId="295"/>
        </pc:sldMkLst>
        <pc:spChg chg="mod">
          <ac:chgData name="Andrea Del Valle" userId="1c509959-ec49-49f0-9d17-ee4281b5540f" providerId="ADAL" clId="{31C6F79F-5C18-48BE-A148-EBBDE40EA7B6}" dt="2024-05-06T23:06:35.050" v="409" actId="20577"/>
          <ac:spMkLst>
            <pc:docMk/>
            <pc:sldMk cId="0" sldId="295"/>
            <ac:spMk id="3" creationId="{00000000-0000-0000-0000-000000000000}"/>
          </ac:spMkLst>
        </pc:spChg>
        <pc:graphicFrameChg chg="mod">
          <ac:chgData name="Andrea Del Valle" userId="1c509959-ec49-49f0-9d17-ee4281b5540f" providerId="ADAL" clId="{31C6F79F-5C18-48BE-A148-EBBDE40EA7B6}" dt="2024-05-09T03:43:24.267" v="1032" actId="20577"/>
          <ac:graphicFrameMkLst>
            <pc:docMk/>
            <pc:sldMk cId="0" sldId="295"/>
            <ac:graphicFrameMk id="4" creationId="{00000000-0000-0000-0000-000000000000}"/>
          </ac:graphicFrameMkLst>
        </pc:graphicFrameChg>
        <pc:graphicFrameChg chg="del">
          <ac:chgData name="Andrea Del Valle" userId="1c509959-ec49-49f0-9d17-ee4281b5540f" providerId="ADAL" clId="{31C6F79F-5C18-48BE-A148-EBBDE40EA7B6}" dt="2024-05-07T22:11:57.932" v="573" actId="478"/>
          <ac:graphicFrameMkLst>
            <pc:docMk/>
            <pc:sldMk cId="0" sldId="295"/>
            <ac:graphicFrameMk id="5" creationId="{D03CF451-FA9A-9C8F-F1E2-EF72E52B22D1}"/>
          </ac:graphicFrameMkLst>
        </pc:graphicFrameChg>
        <pc:graphicFrameChg chg="add mod">
          <ac:chgData name="Andrea Del Valle" userId="1c509959-ec49-49f0-9d17-ee4281b5540f" providerId="ADAL" clId="{31C6F79F-5C18-48BE-A148-EBBDE40EA7B6}" dt="2024-05-09T01:45:46.049" v="596" actId="14100"/>
          <ac:graphicFrameMkLst>
            <pc:docMk/>
            <pc:sldMk cId="0" sldId="295"/>
            <ac:graphicFrameMk id="6" creationId="{0D34FA13-ADC2-45D0-83DB-F3B908A2EF82}"/>
          </ac:graphicFrameMkLst>
        </pc:graphicFrameChg>
      </pc:sldChg>
      <pc:sldChg chg="modSp mod modNotesTx">
        <pc:chgData name="Andrea Del Valle" userId="1c509959-ec49-49f0-9d17-ee4281b5540f" providerId="ADAL" clId="{31C6F79F-5C18-48BE-A148-EBBDE40EA7B6}" dt="2024-05-06T23:10:50.342" v="441" actId="20577"/>
        <pc:sldMkLst>
          <pc:docMk/>
          <pc:sldMk cId="0" sldId="298"/>
        </pc:sldMkLst>
        <pc:spChg chg="mod">
          <ac:chgData name="Andrea Del Valle" userId="1c509959-ec49-49f0-9d17-ee4281b5540f" providerId="ADAL" clId="{31C6F79F-5C18-48BE-A148-EBBDE40EA7B6}" dt="2024-05-06T23:09:42.960" v="422" actId="20577"/>
          <ac:spMkLst>
            <pc:docMk/>
            <pc:sldMk cId="0" sldId="298"/>
            <ac:spMk id="3" creationId="{00000000-0000-0000-0000-000000000000}"/>
          </ac:spMkLst>
        </pc:spChg>
        <pc:graphicFrameChg chg="mod">
          <ac:chgData name="Andrea Del Valle" userId="1c509959-ec49-49f0-9d17-ee4281b5540f" providerId="ADAL" clId="{31C6F79F-5C18-48BE-A148-EBBDE40EA7B6}" dt="2024-05-06T23:10:22.854" v="429" actId="20577"/>
          <ac:graphicFrameMkLst>
            <pc:docMk/>
            <pc:sldMk cId="0" sldId="298"/>
            <ac:graphicFrameMk id="4" creationId="{00000000-0000-0000-0000-000000000000}"/>
          </ac:graphicFrameMkLst>
        </pc:graphicFrameChg>
      </pc:sldChg>
      <pc:sldChg chg="modSp mod">
        <pc:chgData name="Andrea Del Valle" userId="1c509959-ec49-49f0-9d17-ee4281b5540f" providerId="ADAL" clId="{31C6F79F-5C18-48BE-A148-EBBDE40EA7B6}" dt="2024-05-06T23:13:04.809" v="463" actId="27918"/>
        <pc:sldMkLst>
          <pc:docMk/>
          <pc:sldMk cId="0" sldId="301"/>
        </pc:sldMkLst>
        <pc:spChg chg="mod">
          <ac:chgData name="Andrea Del Valle" userId="1c509959-ec49-49f0-9d17-ee4281b5540f" providerId="ADAL" clId="{31C6F79F-5C18-48BE-A148-EBBDE40EA7B6}" dt="2024-05-06T23:12:31.823" v="455" actId="20577"/>
          <ac:spMkLst>
            <pc:docMk/>
            <pc:sldMk cId="0" sldId="301"/>
            <ac:spMk id="6" creationId="{F4F3A14A-7222-E6E1-A7FE-7A0BCFEDBE8E}"/>
          </ac:spMkLst>
        </pc:spChg>
        <pc:spChg chg="mod">
          <ac:chgData name="Andrea Del Valle" userId="1c509959-ec49-49f0-9d17-ee4281b5540f" providerId="ADAL" clId="{31C6F79F-5C18-48BE-A148-EBBDE40EA7B6}" dt="2024-05-06T23:11:15.523" v="445" actId="20577"/>
          <ac:spMkLst>
            <pc:docMk/>
            <pc:sldMk cId="0" sldId="301"/>
            <ac:spMk id="8" creationId="{16F50542-AFEF-847E-BAC6-AB76D5C55662}"/>
          </ac:spMkLst>
        </pc:spChg>
        <pc:graphicFrameChg chg="mod">
          <ac:chgData name="Andrea Del Valle" userId="1c509959-ec49-49f0-9d17-ee4281b5540f" providerId="ADAL" clId="{31C6F79F-5C18-48BE-A148-EBBDE40EA7B6}" dt="2024-05-06T23:11:50.497" v="451" actId="20577"/>
          <ac:graphicFrameMkLst>
            <pc:docMk/>
            <pc:sldMk cId="0" sldId="301"/>
            <ac:graphicFrameMk id="4" creationId="{00000000-0000-0000-0000-000000000000}"/>
          </ac:graphicFrameMkLst>
        </pc:graphicFrameChg>
        <pc:graphicFrameChg chg="mod">
          <ac:chgData name="Andrea Del Valle" userId="1c509959-ec49-49f0-9d17-ee4281b5540f" providerId="ADAL" clId="{31C6F79F-5C18-48BE-A148-EBBDE40EA7B6}" dt="2024-05-06T23:12:38.330" v="457" actId="20577"/>
          <ac:graphicFrameMkLst>
            <pc:docMk/>
            <pc:sldMk cId="0" sldId="301"/>
            <ac:graphicFrameMk id="5" creationId="{030D0CC1-0AEF-4E94-5AFB-7600635F9753}"/>
          </ac:graphicFrameMkLst>
        </pc:graphicFrameChg>
      </pc:sldChg>
      <pc:sldChg chg="modSp mod ord">
        <pc:chgData name="Andrea Del Valle" userId="1c509959-ec49-49f0-9d17-ee4281b5540f" providerId="ADAL" clId="{31C6F79F-5C18-48BE-A148-EBBDE40EA7B6}" dt="2024-05-06T23:14:58.226" v="478" actId="27918"/>
        <pc:sldMkLst>
          <pc:docMk/>
          <pc:sldMk cId="0" sldId="307"/>
        </pc:sldMkLst>
        <pc:spChg chg="mod">
          <ac:chgData name="Andrea Del Valle" userId="1c509959-ec49-49f0-9d17-ee4281b5540f" providerId="ADAL" clId="{31C6F79F-5C18-48BE-A148-EBBDE40EA7B6}" dt="2024-05-06T23:13:56.581" v="467" actId="20577"/>
          <ac:spMkLst>
            <pc:docMk/>
            <pc:sldMk cId="0" sldId="307"/>
            <ac:spMk id="3" creationId="{00000000-0000-0000-0000-000000000000}"/>
          </ac:spMkLst>
        </pc:spChg>
        <pc:graphicFrameChg chg="mod">
          <ac:chgData name="Andrea Del Valle" userId="1c509959-ec49-49f0-9d17-ee4281b5540f" providerId="ADAL" clId="{31C6F79F-5C18-48BE-A148-EBBDE40EA7B6}" dt="2024-05-06T23:14:13.181" v="471" actId="20577"/>
          <ac:graphicFrameMkLst>
            <pc:docMk/>
            <pc:sldMk cId="0" sldId="307"/>
            <ac:graphicFrameMk id="4" creationId="{00000000-0000-0000-0000-000000000000}"/>
          </ac:graphicFrameMkLst>
        </pc:graphicFrameChg>
      </pc:sldChg>
      <pc:sldChg chg="modSp mod">
        <pc:chgData name="Andrea Del Valle" userId="1c509959-ec49-49f0-9d17-ee4281b5540f" providerId="ADAL" clId="{31C6F79F-5C18-48BE-A148-EBBDE40EA7B6}" dt="2024-05-06T23:15:50.054" v="489" actId="27918"/>
        <pc:sldMkLst>
          <pc:docMk/>
          <pc:sldMk cId="0" sldId="310"/>
        </pc:sldMkLst>
        <pc:spChg chg="mod">
          <ac:chgData name="Andrea Del Valle" userId="1c509959-ec49-49f0-9d17-ee4281b5540f" providerId="ADAL" clId="{31C6F79F-5C18-48BE-A148-EBBDE40EA7B6}" dt="2024-05-06T23:15:27.328" v="484" actId="20577"/>
          <ac:spMkLst>
            <pc:docMk/>
            <pc:sldMk cId="0" sldId="310"/>
            <ac:spMk id="3" creationId="{00000000-0000-0000-0000-000000000000}"/>
          </ac:spMkLst>
        </pc:spChg>
        <pc:graphicFrameChg chg="mod">
          <ac:chgData name="Andrea Del Valle" userId="1c509959-ec49-49f0-9d17-ee4281b5540f" providerId="ADAL" clId="{31C6F79F-5C18-48BE-A148-EBBDE40EA7B6}" dt="2024-05-06T23:15:20.501" v="479" actId="20577"/>
          <ac:graphicFrameMkLst>
            <pc:docMk/>
            <pc:sldMk cId="0" sldId="310"/>
            <ac:graphicFrameMk id="4" creationId="{00000000-0000-0000-0000-000000000000}"/>
          </ac:graphicFrameMkLst>
        </pc:graphicFrameChg>
      </pc:sldChg>
      <pc:sldChg chg="modSp mod modNotesTx">
        <pc:chgData name="Andrea Del Valle" userId="1c509959-ec49-49f0-9d17-ee4281b5540f" providerId="ADAL" clId="{31C6F79F-5C18-48BE-A148-EBBDE40EA7B6}" dt="2024-05-09T03:34:15.714" v="1009" actId="20577"/>
        <pc:sldMkLst>
          <pc:docMk/>
          <pc:sldMk cId="0" sldId="338"/>
        </pc:sldMkLst>
        <pc:spChg chg="mod">
          <ac:chgData name="Andrea Del Valle" userId="1c509959-ec49-49f0-9d17-ee4281b5540f" providerId="ADAL" clId="{31C6F79F-5C18-48BE-A148-EBBDE40EA7B6}" dt="2024-05-09T03:34:15.714" v="1009" actId="20577"/>
          <ac:spMkLst>
            <pc:docMk/>
            <pc:sldMk cId="0" sldId="338"/>
            <ac:spMk id="2" creationId="{00000000-0000-0000-0000-000000000000}"/>
          </ac:spMkLst>
        </pc:spChg>
        <pc:spChg chg="mod">
          <ac:chgData name="Andrea Del Valle" userId="1c509959-ec49-49f0-9d17-ee4281b5540f" providerId="ADAL" clId="{31C6F79F-5C18-48BE-A148-EBBDE40EA7B6}" dt="2024-05-06T23:45:53.855" v="523" actId="20577"/>
          <ac:spMkLst>
            <pc:docMk/>
            <pc:sldMk cId="0" sldId="338"/>
            <ac:spMk id="6" creationId="{BBE74970-6B55-B5A2-70BB-D290B511D829}"/>
          </ac:spMkLst>
        </pc:spChg>
        <pc:graphicFrameChg chg="mod">
          <ac:chgData name="Andrea Del Valle" userId="1c509959-ec49-49f0-9d17-ee4281b5540f" providerId="ADAL" clId="{31C6F79F-5C18-48BE-A148-EBBDE40EA7B6}" dt="2024-05-09T03:34:07.094" v="1007" actId="20577"/>
          <ac:graphicFrameMkLst>
            <pc:docMk/>
            <pc:sldMk cId="0" sldId="338"/>
            <ac:graphicFrameMk id="4" creationId="{00000000-0000-0000-0000-000000000000}"/>
          </ac:graphicFrameMkLst>
        </pc:graphicFrameChg>
        <pc:graphicFrameChg chg="mod">
          <ac:chgData name="Andrea Del Valle" userId="1c509959-ec49-49f0-9d17-ee4281b5540f" providerId="ADAL" clId="{31C6F79F-5C18-48BE-A148-EBBDE40EA7B6}" dt="2024-05-06T23:47:15.661" v="535" actId="207"/>
          <ac:graphicFrameMkLst>
            <pc:docMk/>
            <pc:sldMk cId="0" sldId="338"/>
            <ac:graphicFrameMk id="5" creationId="{74D800C4-35EF-4E73-FEE3-C808F843D179}"/>
          </ac:graphicFrameMkLst>
        </pc:graphicFrameChg>
      </pc:sldChg>
      <pc:sldChg chg="del ord">
        <pc:chgData name="Andrea Del Valle" userId="1c509959-ec49-49f0-9d17-ee4281b5540f" providerId="ADAL" clId="{31C6F79F-5C18-48BE-A148-EBBDE40EA7B6}" dt="2024-05-06T22:59:34.847" v="343" actId="47"/>
        <pc:sldMkLst>
          <pc:docMk/>
          <pc:sldMk cId="1753020536" sldId="339"/>
        </pc:sldMkLst>
      </pc:sldChg>
      <pc:sldChg chg="modSp mod">
        <pc:chgData name="Andrea Del Valle" userId="1c509959-ec49-49f0-9d17-ee4281b5540f" providerId="ADAL" clId="{31C6F79F-5C18-48BE-A148-EBBDE40EA7B6}" dt="2024-05-06T23:16:49.548" v="502" actId="1076"/>
        <pc:sldMkLst>
          <pc:docMk/>
          <pc:sldMk cId="0" sldId="340"/>
        </pc:sldMkLst>
        <pc:spChg chg="mod">
          <ac:chgData name="Andrea Del Valle" userId="1c509959-ec49-49f0-9d17-ee4281b5540f" providerId="ADAL" clId="{31C6F79F-5C18-48BE-A148-EBBDE40EA7B6}" dt="2024-05-06T23:16:48.517" v="501" actId="20577"/>
          <ac:spMkLst>
            <pc:docMk/>
            <pc:sldMk cId="0" sldId="340"/>
            <ac:spMk id="3" creationId="{00000000-0000-0000-0000-000000000000}"/>
          </ac:spMkLst>
        </pc:spChg>
        <pc:graphicFrameChg chg="mod">
          <ac:chgData name="Andrea Del Valle" userId="1c509959-ec49-49f0-9d17-ee4281b5540f" providerId="ADAL" clId="{31C6F79F-5C18-48BE-A148-EBBDE40EA7B6}" dt="2024-05-06T23:16:49.548" v="502" actId="1076"/>
          <ac:graphicFrameMkLst>
            <pc:docMk/>
            <pc:sldMk cId="0" sldId="340"/>
            <ac:graphicFrameMk id="4" creationId="{00000000-0000-0000-0000-000000000000}"/>
          </ac:graphicFrameMkLst>
        </pc:graphicFrameChg>
      </pc:sldChg>
      <pc:sldChg chg="addSp delSp modSp new del mod">
        <pc:chgData name="Andrea Del Valle" userId="1c509959-ec49-49f0-9d17-ee4281b5540f" providerId="ADAL" clId="{31C6F79F-5C18-48BE-A148-EBBDE40EA7B6}" dt="2024-05-09T02:58:10.262" v="870" actId="47"/>
        <pc:sldMkLst>
          <pc:docMk/>
          <pc:sldMk cId="3491593421" sldId="877"/>
        </pc:sldMkLst>
        <pc:spChg chg="del">
          <ac:chgData name="Andrea Del Valle" userId="1c509959-ec49-49f0-9d17-ee4281b5540f" providerId="ADAL" clId="{31C6F79F-5C18-48BE-A148-EBBDE40EA7B6}" dt="2024-05-09T02:49:54.874" v="815" actId="478"/>
          <ac:spMkLst>
            <pc:docMk/>
            <pc:sldMk cId="3491593421" sldId="877"/>
            <ac:spMk id="2" creationId="{4F4E532D-322F-F102-DB9E-0234048EAC65}"/>
          </ac:spMkLst>
        </pc:spChg>
        <pc:graphicFrameChg chg="add del mod">
          <ac:chgData name="Andrea Del Valle" userId="1c509959-ec49-49f0-9d17-ee4281b5540f" providerId="ADAL" clId="{31C6F79F-5C18-48BE-A148-EBBDE40EA7B6}" dt="2024-05-09T02:51:21.940" v="826" actId="478"/>
          <ac:graphicFrameMkLst>
            <pc:docMk/>
            <pc:sldMk cId="3491593421" sldId="877"/>
            <ac:graphicFrameMk id="4" creationId="{93CB3B7B-2E38-55C8-DA7D-8E03D131683A}"/>
          </ac:graphicFrameMkLst>
        </pc:graphicFrameChg>
        <pc:graphicFrameChg chg="add del mod">
          <ac:chgData name="Andrea Del Valle" userId="1c509959-ec49-49f0-9d17-ee4281b5540f" providerId="ADAL" clId="{31C6F79F-5C18-48BE-A148-EBBDE40EA7B6}" dt="2024-05-09T02:55:21.016" v="862" actId="21"/>
          <ac:graphicFrameMkLst>
            <pc:docMk/>
            <pc:sldMk cId="3491593421" sldId="877"/>
            <ac:graphicFrameMk id="5" creationId="{93CB3B7B-2E38-55C8-DA7D-8E03D131683A}"/>
          </ac:graphicFrameMkLst>
        </pc:graphicFrameChg>
      </pc:sldChg>
      <pc:sldChg chg="addSp delSp modSp new mod modClrScheme chgLayout">
        <pc:chgData name="Andrea Del Valle" userId="1c509959-ec49-49f0-9d17-ee4281b5540f" providerId="ADAL" clId="{31C6F79F-5C18-48BE-A148-EBBDE40EA7B6}" dt="2024-05-09T03:02:16.011" v="993" actId="14100"/>
        <pc:sldMkLst>
          <pc:docMk/>
          <pc:sldMk cId="538685419" sldId="878"/>
        </pc:sldMkLst>
        <pc:spChg chg="del">
          <ac:chgData name="Andrea Del Valle" userId="1c509959-ec49-49f0-9d17-ee4281b5540f" providerId="ADAL" clId="{31C6F79F-5C18-48BE-A148-EBBDE40EA7B6}" dt="2024-05-09T02:55:31.249" v="864" actId="478"/>
          <ac:spMkLst>
            <pc:docMk/>
            <pc:sldMk cId="538685419" sldId="878"/>
            <ac:spMk id="2" creationId="{FA49D59E-7846-8763-EE24-4B18FA0F410D}"/>
          </ac:spMkLst>
        </pc:spChg>
        <pc:spChg chg="del mod ord">
          <ac:chgData name="Andrea Del Valle" userId="1c509959-ec49-49f0-9d17-ee4281b5540f" providerId="ADAL" clId="{31C6F79F-5C18-48BE-A148-EBBDE40EA7B6}" dt="2024-05-09T02:58:23.609" v="871" actId="700"/>
          <ac:spMkLst>
            <pc:docMk/>
            <pc:sldMk cId="538685419" sldId="878"/>
            <ac:spMk id="3" creationId="{70CC7ADC-404B-52FD-778D-8C4BDE737C25}"/>
          </ac:spMkLst>
        </pc:spChg>
        <pc:spChg chg="add del mod ord">
          <ac:chgData name="Andrea Del Valle" userId="1c509959-ec49-49f0-9d17-ee4281b5540f" providerId="ADAL" clId="{31C6F79F-5C18-48BE-A148-EBBDE40EA7B6}" dt="2024-05-09T02:58:30.686" v="872" actId="700"/>
          <ac:spMkLst>
            <pc:docMk/>
            <pc:sldMk cId="538685419" sldId="878"/>
            <ac:spMk id="4" creationId="{9EADF12C-ACD0-7461-99DB-3F848C503421}"/>
          </ac:spMkLst>
        </pc:spChg>
        <pc:spChg chg="add mod ord">
          <ac:chgData name="Andrea Del Valle" userId="1c509959-ec49-49f0-9d17-ee4281b5540f" providerId="ADAL" clId="{31C6F79F-5C18-48BE-A148-EBBDE40EA7B6}" dt="2024-05-09T03:00:42.139" v="976" actId="404"/>
          <ac:spMkLst>
            <pc:docMk/>
            <pc:sldMk cId="538685419" sldId="878"/>
            <ac:spMk id="6" creationId="{B1EF595C-80F1-9681-BB5F-E817E1E3F62F}"/>
          </ac:spMkLst>
        </pc:spChg>
        <pc:spChg chg="add del mod ord">
          <ac:chgData name="Andrea Del Valle" userId="1c509959-ec49-49f0-9d17-ee4281b5540f" providerId="ADAL" clId="{31C6F79F-5C18-48BE-A148-EBBDE40EA7B6}" dt="2024-05-09T02:59:25.404" v="876" actId="478"/>
          <ac:spMkLst>
            <pc:docMk/>
            <pc:sldMk cId="538685419" sldId="878"/>
            <ac:spMk id="7" creationId="{B17D9992-767C-EDF1-E08A-C7D2414A5C96}"/>
          </ac:spMkLst>
        </pc:spChg>
        <pc:spChg chg="add del mod ord">
          <ac:chgData name="Andrea Del Valle" userId="1c509959-ec49-49f0-9d17-ee4281b5540f" providerId="ADAL" clId="{31C6F79F-5C18-48BE-A148-EBBDE40EA7B6}" dt="2024-05-09T02:59:22.011" v="875" actId="478"/>
          <ac:spMkLst>
            <pc:docMk/>
            <pc:sldMk cId="538685419" sldId="878"/>
            <ac:spMk id="8" creationId="{F17D94D7-4BDE-2A69-B418-732C176EB78E}"/>
          </ac:spMkLst>
        </pc:spChg>
        <pc:spChg chg="add del mod">
          <ac:chgData name="Andrea Del Valle" userId="1c509959-ec49-49f0-9d17-ee4281b5540f" providerId="ADAL" clId="{31C6F79F-5C18-48BE-A148-EBBDE40EA7B6}" dt="2024-05-09T03:00:33.698" v="974" actId="6264"/>
          <ac:spMkLst>
            <pc:docMk/>
            <pc:sldMk cId="538685419" sldId="878"/>
            <ac:spMk id="9" creationId="{6F063484-3CD8-6195-856A-B478944A5C48}"/>
          </ac:spMkLst>
        </pc:spChg>
        <pc:spChg chg="add del mod ord">
          <ac:chgData name="Andrea Del Valle" userId="1c509959-ec49-49f0-9d17-ee4281b5540f" providerId="ADAL" clId="{31C6F79F-5C18-48BE-A148-EBBDE40EA7B6}" dt="2024-05-09T03:01:38.114" v="990" actId="478"/>
          <ac:spMkLst>
            <pc:docMk/>
            <pc:sldMk cId="538685419" sldId="878"/>
            <ac:spMk id="10" creationId="{A619C0E9-A6A7-D6E9-F555-4275873E0FAF}"/>
          </ac:spMkLst>
        </pc:spChg>
        <pc:spChg chg="add del mod ord">
          <ac:chgData name="Andrea Del Valle" userId="1c509959-ec49-49f0-9d17-ee4281b5540f" providerId="ADAL" clId="{31C6F79F-5C18-48BE-A148-EBBDE40EA7B6}" dt="2024-05-09T03:00:58.086" v="978" actId="478"/>
          <ac:spMkLst>
            <pc:docMk/>
            <pc:sldMk cId="538685419" sldId="878"/>
            <ac:spMk id="11" creationId="{9E4939D6-C115-1291-20CE-AA737EDA70B1}"/>
          </ac:spMkLst>
        </pc:spChg>
        <pc:graphicFrameChg chg="add mod">
          <ac:chgData name="Andrea Del Valle" userId="1c509959-ec49-49f0-9d17-ee4281b5540f" providerId="ADAL" clId="{31C6F79F-5C18-48BE-A148-EBBDE40EA7B6}" dt="2024-05-09T03:02:16.011" v="993" actId="14100"/>
          <ac:graphicFrameMkLst>
            <pc:docMk/>
            <pc:sldMk cId="538685419" sldId="878"/>
            <ac:graphicFrameMk id="5" creationId="{93CB3B7B-2E38-55C8-DA7D-8E03D131683A}"/>
          </ac:graphicFrameMkLst>
        </pc:graphicFrameChg>
      </pc:sldChg>
      <pc:sldMasterChg chg="delSp mod setBg modSldLayout">
        <pc:chgData name="Andrea Del Valle" userId="1c509959-ec49-49f0-9d17-ee4281b5540f" providerId="ADAL" clId="{31C6F79F-5C18-48BE-A148-EBBDE40EA7B6}" dt="2024-05-06T21:48:20.910" v="145" actId="478"/>
        <pc:sldMasterMkLst>
          <pc:docMk/>
          <pc:sldMasterMk cId="0" sldId="2147483684"/>
        </pc:sldMasterMkLst>
        <pc:spChg chg="del">
          <ac:chgData name="Andrea Del Valle" userId="1c509959-ec49-49f0-9d17-ee4281b5540f" providerId="ADAL" clId="{31C6F79F-5C18-48BE-A148-EBBDE40EA7B6}" dt="2024-05-06T21:48:20.910" v="145" actId="478"/>
          <ac:spMkLst>
            <pc:docMk/>
            <pc:sldMasterMk cId="0" sldId="2147483684"/>
            <ac:spMk id="2" creationId="{575F5DBD-5F7B-8835-853F-4ABCF5E6722B}"/>
          </ac:spMkLst>
        </pc:spChg>
        <pc:sldLayoutChg chg="setBg">
          <pc:chgData name="Andrea Del Valle" userId="1c509959-ec49-49f0-9d17-ee4281b5540f" providerId="ADAL" clId="{31C6F79F-5C18-48BE-A148-EBBDE40EA7B6}" dt="2024-05-06T21:14:22.832" v="127"/>
          <pc:sldLayoutMkLst>
            <pc:docMk/>
            <pc:sldMasterMk cId="0" sldId="2147483684"/>
            <pc:sldLayoutMk cId="0" sldId="2147483649"/>
          </pc:sldLayoutMkLst>
        </pc:sldLayoutChg>
        <pc:sldLayoutChg chg="setBg">
          <pc:chgData name="Andrea Del Valle" userId="1c509959-ec49-49f0-9d17-ee4281b5540f" providerId="ADAL" clId="{31C6F79F-5C18-48BE-A148-EBBDE40EA7B6}" dt="2024-05-06T21:14:22.832" v="127"/>
          <pc:sldLayoutMkLst>
            <pc:docMk/>
            <pc:sldMasterMk cId="0" sldId="2147483684"/>
            <pc:sldLayoutMk cId="0" sldId="2147483653"/>
          </pc:sldLayoutMkLst>
        </pc:sldLayoutChg>
        <pc:sldLayoutChg chg="setBg">
          <pc:chgData name="Andrea Del Valle" userId="1c509959-ec49-49f0-9d17-ee4281b5540f" providerId="ADAL" clId="{31C6F79F-5C18-48BE-A148-EBBDE40EA7B6}" dt="2024-05-06T21:14:22.832" v="127"/>
          <pc:sldLayoutMkLst>
            <pc:docMk/>
            <pc:sldMasterMk cId="0" sldId="2147483684"/>
            <pc:sldLayoutMk cId="0" sldId="2147483656"/>
          </pc:sldLayoutMkLst>
        </pc:sldLayoutChg>
        <pc:sldLayoutChg chg="setBg">
          <pc:chgData name="Andrea Del Valle" userId="1c509959-ec49-49f0-9d17-ee4281b5540f" providerId="ADAL" clId="{31C6F79F-5C18-48BE-A148-EBBDE40EA7B6}" dt="2024-05-06T21:14:22.832" v="127"/>
          <pc:sldLayoutMkLst>
            <pc:docMk/>
            <pc:sldMasterMk cId="0" sldId="2147483684"/>
            <pc:sldLayoutMk cId="0" sldId="2147483659"/>
          </pc:sldLayoutMkLst>
        </pc:sldLayoutChg>
        <pc:sldLayoutChg chg="setBg">
          <pc:chgData name="Andrea Del Valle" userId="1c509959-ec49-49f0-9d17-ee4281b5540f" providerId="ADAL" clId="{31C6F79F-5C18-48BE-A148-EBBDE40EA7B6}" dt="2024-05-06T21:14:22.832" v="127"/>
          <pc:sldLayoutMkLst>
            <pc:docMk/>
            <pc:sldMasterMk cId="0" sldId="2147483684"/>
            <pc:sldLayoutMk cId="0" sldId="2147483661"/>
          </pc:sldLayoutMkLst>
        </pc:sldLayoutChg>
        <pc:sldLayoutChg chg="setBg">
          <pc:chgData name="Andrea Del Valle" userId="1c509959-ec49-49f0-9d17-ee4281b5540f" providerId="ADAL" clId="{31C6F79F-5C18-48BE-A148-EBBDE40EA7B6}" dt="2024-05-06T21:14:22.832" v="127"/>
          <pc:sldLayoutMkLst>
            <pc:docMk/>
            <pc:sldMasterMk cId="0" sldId="2147483684"/>
            <pc:sldLayoutMk cId="0" sldId="2147483667"/>
          </pc:sldLayoutMkLst>
        </pc:sldLayoutChg>
        <pc:sldLayoutChg chg="setBg">
          <pc:chgData name="Andrea Del Valle" userId="1c509959-ec49-49f0-9d17-ee4281b5540f" providerId="ADAL" clId="{31C6F79F-5C18-48BE-A148-EBBDE40EA7B6}" dt="2024-05-06T21:14:22.832" v="127"/>
          <pc:sldLayoutMkLst>
            <pc:docMk/>
            <pc:sldMasterMk cId="0" sldId="2147483684"/>
            <pc:sldLayoutMk cId="0" sldId="2147483672"/>
          </pc:sldLayoutMkLst>
        </pc:sldLayoutChg>
        <pc:sldLayoutChg chg="setBg">
          <pc:chgData name="Andrea Del Valle" userId="1c509959-ec49-49f0-9d17-ee4281b5540f" providerId="ADAL" clId="{31C6F79F-5C18-48BE-A148-EBBDE40EA7B6}" dt="2024-05-06T21:14:22.832" v="127"/>
          <pc:sldLayoutMkLst>
            <pc:docMk/>
            <pc:sldMasterMk cId="0" sldId="2147483684"/>
            <pc:sldLayoutMk cId="0" sldId="2147483679"/>
          </pc:sldLayoutMkLst>
        </pc:sldLayoutChg>
        <pc:sldLayoutChg chg="setBg">
          <pc:chgData name="Andrea Del Valle" userId="1c509959-ec49-49f0-9d17-ee4281b5540f" providerId="ADAL" clId="{31C6F79F-5C18-48BE-A148-EBBDE40EA7B6}" dt="2024-05-06T21:14:22.832" v="127"/>
          <pc:sldLayoutMkLst>
            <pc:docMk/>
            <pc:sldMasterMk cId="0" sldId="2147483684"/>
            <pc:sldLayoutMk cId="0" sldId="2147483680"/>
          </pc:sldLayoutMkLst>
        </pc:sldLayoutChg>
        <pc:sldLayoutChg chg="setBg">
          <pc:chgData name="Andrea Del Valle" userId="1c509959-ec49-49f0-9d17-ee4281b5540f" providerId="ADAL" clId="{31C6F79F-5C18-48BE-A148-EBBDE40EA7B6}" dt="2024-05-06T21:14:22.832" v="127"/>
          <pc:sldLayoutMkLst>
            <pc:docMk/>
            <pc:sldMasterMk cId="0" sldId="2147483684"/>
            <pc:sldLayoutMk cId="0" sldId="2147483681"/>
          </pc:sldLayoutMkLst>
        </pc:sldLayoutChg>
        <pc:sldLayoutChg chg="setBg">
          <pc:chgData name="Andrea Del Valle" userId="1c509959-ec49-49f0-9d17-ee4281b5540f" providerId="ADAL" clId="{31C6F79F-5C18-48BE-A148-EBBDE40EA7B6}" dt="2024-05-06T21:14:22.832" v="127"/>
          <pc:sldLayoutMkLst>
            <pc:docMk/>
            <pc:sldMasterMk cId="0" sldId="2147483684"/>
            <pc:sldLayoutMk cId="0" sldId="2147483682"/>
          </pc:sldLayoutMkLst>
        </pc:sldLayoutChg>
        <pc:sldLayoutChg chg="setBg">
          <pc:chgData name="Andrea Del Valle" userId="1c509959-ec49-49f0-9d17-ee4281b5540f" providerId="ADAL" clId="{31C6F79F-5C18-48BE-A148-EBBDE40EA7B6}" dt="2024-05-06T21:14:22.832" v="127"/>
          <pc:sldLayoutMkLst>
            <pc:docMk/>
            <pc:sldMasterMk cId="0" sldId="2147483684"/>
            <pc:sldLayoutMk cId="618216288" sldId="2147483685"/>
          </pc:sldLayoutMkLst>
        </pc:sldLayoutChg>
        <pc:sldLayoutChg chg="setBg">
          <pc:chgData name="Andrea Del Valle" userId="1c509959-ec49-49f0-9d17-ee4281b5540f" providerId="ADAL" clId="{31C6F79F-5C18-48BE-A148-EBBDE40EA7B6}" dt="2024-05-06T21:21:53.877" v="136"/>
          <pc:sldLayoutMkLst>
            <pc:docMk/>
            <pc:sldMasterMk cId="0" sldId="2147483684"/>
            <pc:sldLayoutMk cId="3721101960" sldId="2147483686"/>
          </pc:sldLayoutMkLst>
        </pc:sldLayoutChg>
        <pc:sldLayoutChg chg="modSp mod setBg">
          <pc:chgData name="Andrea Del Valle" userId="1c509959-ec49-49f0-9d17-ee4281b5540f" providerId="ADAL" clId="{31C6F79F-5C18-48BE-A148-EBBDE40EA7B6}" dt="2024-05-06T21:43:13.129" v="143"/>
          <pc:sldLayoutMkLst>
            <pc:docMk/>
            <pc:sldMasterMk cId="0" sldId="2147483684"/>
            <pc:sldLayoutMk cId="295572878" sldId="2147483687"/>
          </pc:sldLayoutMkLst>
          <pc:spChg chg="ord">
            <ac:chgData name="Andrea Del Valle" userId="1c509959-ec49-49f0-9d17-ee4281b5540f" providerId="ADAL" clId="{31C6F79F-5C18-48BE-A148-EBBDE40EA7B6}" dt="2024-05-06T21:43:13.129" v="143"/>
            <ac:spMkLst>
              <pc:docMk/>
              <pc:sldMasterMk cId="0" sldId="2147483684"/>
              <pc:sldLayoutMk cId="295572878" sldId="2147483687"/>
              <ac:spMk id="162" creationId="{00000000-0000-0000-0000-000000000000}"/>
            </ac:spMkLst>
          </pc:spChg>
        </pc:sldLayoutChg>
        <pc:sldLayoutChg chg="setBg">
          <pc:chgData name="Andrea Del Valle" userId="1c509959-ec49-49f0-9d17-ee4281b5540f" providerId="ADAL" clId="{31C6F79F-5C18-48BE-A148-EBBDE40EA7B6}" dt="2024-05-06T21:14:22.832" v="127"/>
          <pc:sldLayoutMkLst>
            <pc:docMk/>
            <pc:sldMasterMk cId="0" sldId="2147483684"/>
            <pc:sldLayoutMk cId="1130191762" sldId="2147483688"/>
          </pc:sldLayoutMkLst>
        </pc:sldLayoutChg>
        <pc:sldLayoutChg chg="modSp setBg">
          <pc:chgData name="Andrea Del Valle" userId="1c509959-ec49-49f0-9d17-ee4281b5540f" providerId="ADAL" clId="{31C6F79F-5C18-48BE-A148-EBBDE40EA7B6}" dt="2024-05-06T21:47:01.104" v="144" actId="735"/>
          <pc:sldLayoutMkLst>
            <pc:docMk/>
            <pc:sldMasterMk cId="0" sldId="2147483684"/>
            <pc:sldLayoutMk cId="4087007855" sldId="2147483689"/>
          </pc:sldLayoutMkLst>
        </pc:sldLayoutChg>
        <pc:sldLayoutChg chg="setBg">
          <pc:chgData name="Andrea Del Valle" userId="1c509959-ec49-49f0-9d17-ee4281b5540f" providerId="ADAL" clId="{31C6F79F-5C18-48BE-A148-EBBDE40EA7B6}" dt="2024-05-06T21:14:22.832" v="127"/>
          <pc:sldLayoutMkLst>
            <pc:docMk/>
            <pc:sldMasterMk cId="0" sldId="2147483684"/>
            <pc:sldLayoutMk cId="2785232533" sldId="2147483690"/>
          </pc:sldLayoutMkLst>
        </pc:sldLayoutChg>
        <pc:sldLayoutChg chg="setBg">
          <pc:chgData name="Andrea Del Valle" userId="1c509959-ec49-49f0-9d17-ee4281b5540f" providerId="ADAL" clId="{31C6F79F-5C18-48BE-A148-EBBDE40EA7B6}" dt="2024-05-06T21:14:22.832" v="127"/>
          <pc:sldLayoutMkLst>
            <pc:docMk/>
            <pc:sldMasterMk cId="0" sldId="2147483684"/>
            <pc:sldLayoutMk cId="2802664159" sldId="2147483691"/>
          </pc:sldLayoutMkLst>
        </pc:sldLayoutChg>
        <pc:sldLayoutChg chg="addSp delSp modSp setBg">
          <pc:chgData name="Andrea Del Valle" userId="1c509959-ec49-49f0-9d17-ee4281b5540f" providerId="ADAL" clId="{31C6F79F-5C18-48BE-A148-EBBDE40EA7B6}" dt="2024-05-06T21:17:45.939" v="129"/>
          <pc:sldLayoutMkLst>
            <pc:docMk/>
            <pc:sldMasterMk cId="0" sldId="2147483684"/>
            <pc:sldLayoutMk cId="986982952" sldId="2147483692"/>
          </pc:sldLayoutMkLst>
          <pc:spChg chg="add mod">
            <ac:chgData name="Andrea Del Valle" userId="1c509959-ec49-49f0-9d17-ee4281b5540f" providerId="ADAL" clId="{31C6F79F-5C18-48BE-A148-EBBDE40EA7B6}" dt="2024-05-06T21:17:45.939" v="129"/>
            <ac:spMkLst>
              <pc:docMk/>
              <pc:sldMasterMk cId="0" sldId="2147483684"/>
              <pc:sldLayoutMk cId="986982952" sldId="2147483692"/>
              <ac:spMk id="2" creationId="{4AB11443-3A79-CB74-1B4C-4A26FB640A35}"/>
            </ac:spMkLst>
          </pc:spChg>
          <pc:spChg chg="del">
            <ac:chgData name="Andrea Del Valle" userId="1c509959-ec49-49f0-9d17-ee4281b5540f" providerId="ADAL" clId="{31C6F79F-5C18-48BE-A148-EBBDE40EA7B6}" dt="2024-05-06T21:17:45.121" v="128"/>
            <ac:spMkLst>
              <pc:docMk/>
              <pc:sldMasterMk cId="0" sldId="2147483684"/>
              <pc:sldLayoutMk cId="986982952" sldId="2147483692"/>
              <ac:spMk id="13" creationId="{00000000-0000-0000-0000-000000000000}"/>
            </ac:spMkLst>
          </pc:spChg>
        </pc:sldLayoutChg>
        <pc:sldLayoutChg chg="setBg">
          <pc:chgData name="Andrea Del Valle" userId="1c509959-ec49-49f0-9d17-ee4281b5540f" providerId="ADAL" clId="{31C6F79F-5C18-48BE-A148-EBBDE40EA7B6}" dt="2024-05-06T21:14:22.832" v="127"/>
          <pc:sldLayoutMkLst>
            <pc:docMk/>
            <pc:sldMasterMk cId="0" sldId="2147483684"/>
            <pc:sldLayoutMk cId="2217930781" sldId="2147483694"/>
          </pc:sldLayoutMkLst>
        </pc:sldLayoutChg>
        <pc:sldLayoutChg chg="setBg">
          <pc:chgData name="Andrea Del Valle" userId="1c509959-ec49-49f0-9d17-ee4281b5540f" providerId="ADAL" clId="{31C6F79F-5C18-48BE-A148-EBBDE40EA7B6}" dt="2024-05-06T21:14:22.832" v="127"/>
          <pc:sldLayoutMkLst>
            <pc:docMk/>
            <pc:sldMasterMk cId="0" sldId="2147483684"/>
            <pc:sldLayoutMk cId="976861085" sldId="2147483695"/>
          </pc:sldLayoutMkLst>
        </pc:sldLayoutChg>
        <pc:sldLayoutChg chg="setBg">
          <pc:chgData name="Andrea Del Valle" userId="1c509959-ec49-49f0-9d17-ee4281b5540f" providerId="ADAL" clId="{31C6F79F-5C18-48BE-A148-EBBDE40EA7B6}" dt="2024-05-06T21:14:22.832" v="127"/>
          <pc:sldLayoutMkLst>
            <pc:docMk/>
            <pc:sldMasterMk cId="0" sldId="2147483684"/>
            <pc:sldLayoutMk cId="3619467924" sldId="2147483696"/>
          </pc:sldLayoutMkLst>
        </pc:sldLayoutChg>
      </pc:sldMasterChg>
    </pc:docChg>
  </pc:docChgLst>
  <pc:docChgLst>
    <pc:chgData name="Tevon Blair" userId="S::tblair@liifund.org::89c7b1fb-6139-4651-8bde-30d546f6dc44" providerId="AD" clId="Web-{1DE2F9F7-528F-4CD7-3142-734B9B03EC1D}"/>
    <pc:docChg chg="modSld">
      <pc:chgData name="Tevon Blair" userId="S::tblair@liifund.org::89c7b1fb-6139-4651-8bde-30d546f6dc44" providerId="AD" clId="Web-{1DE2F9F7-528F-4CD7-3142-734B9B03EC1D}" dt="2023-08-18T20:11:11.094" v="72" actId="1076"/>
      <pc:docMkLst>
        <pc:docMk/>
      </pc:docMkLst>
      <pc:sldChg chg="modSp mod modClrScheme chgLayout">
        <pc:chgData name="Tevon Blair" userId="S::tblair@liifund.org::89c7b1fb-6139-4651-8bde-30d546f6dc44" providerId="AD" clId="Web-{1DE2F9F7-528F-4CD7-3142-734B9B03EC1D}" dt="2023-08-18T20:00:23.749" v="47"/>
        <pc:sldMkLst>
          <pc:docMk/>
          <pc:sldMk cId="0" sldId="259"/>
        </pc:sldMkLst>
        <pc:spChg chg="mod ord">
          <ac:chgData name="Tevon Blair" userId="S::tblair@liifund.org::89c7b1fb-6139-4651-8bde-30d546f6dc44" providerId="AD" clId="Web-{1DE2F9F7-528F-4CD7-3142-734B9B03EC1D}" dt="2023-08-18T20:00:23.749" v="47"/>
          <ac:spMkLst>
            <pc:docMk/>
            <pc:sldMk cId="0" sldId="259"/>
            <ac:spMk id="3" creationId="{00000000-0000-0000-0000-000000000000}"/>
          </ac:spMkLst>
        </pc:spChg>
        <pc:graphicFrameChg chg="mod">
          <ac:chgData name="Tevon Blair" userId="S::tblair@liifund.org::89c7b1fb-6139-4651-8bde-30d546f6dc44" providerId="AD" clId="Web-{1DE2F9F7-528F-4CD7-3142-734B9B03EC1D}" dt="2023-08-18T19:29:18.662" v="2" actId="1076"/>
          <ac:graphicFrameMkLst>
            <pc:docMk/>
            <pc:sldMk cId="0" sldId="259"/>
            <ac:graphicFrameMk id="11" creationId="{444943CF-B281-AC13-5055-9F6046F22E00}"/>
          </ac:graphicFrameMkLst>
        </pc:graphicFrameChg>
      </pc:sldChg>
      <pc:sldChg chg="modSp mod modClrScheme chgLayout">
        <pc:chgData name="Tevon Blair" userId="S::tblair@liifund.org::89c7b1fb-6139-4651-8bde-30d546f6dc44" providerId="AD" clId="Web-{1DE2F9F7-528F-4CD7-3142-734B9B03EC1D}" dt="2023-08-18T20:00:04.905" v="46"/>
        <pc:sldMkLst>
          <pc:docMk/>
          <pc:sldMk cId="0" sldId="264"/>
        </pc:sldMkLst>
        <pc:spChg chg="mod ord">
          <ac:chgData name="Tevon Blair" userId="S::tblair@liifund.org::89c7b1fb-6139-4651-8bde-30d546f6dc44" providerId="AD" clId="Web-{1DE2F9F7-528F-4CD7-3142-734B9B03EC1D}" dt="2023-08-18T20:00:04.905" v="46"/>
          <ac:spMkLst>
            <pc:docMk/>
            <pc:sldMk cId="0" sldId="264"/>
            <ac:spMk id="2" creationId="{00000000-0000-0000-0000-000000000000}"/>
          </ac:spMkLst>
        </pc:spChg>
        <pc:spChg chg="mod ord">
          <ac:chgData name="Tevon Blair" userId="S::tblair@liifund.org::89c7b1fb-6139-4651-8bde-30d546f6dc44" providerId="AD" clId="Web-{1DE2F9F7-528F-4CD7-3142-734B9B03EC1D}" dt="2023-08-18T20:00:04.905" v="46"/>
          <ac:spMkLst>
            <pc:docMk/>
            <pc:sldMk cId="0" sldId="264"/>
            <ac:spMk id="3" creationId="{00000000-0000-0000-0000-000000000000}"/>
          </ac:spMkLst>
        </pc:spChg>
      </pc:sldChg>
      <pc:sldChg chg="modSp mod modClrScheme chgLayout">
        <pc:chgData name="Tevon Blair" userId="S::tblair@liifund.org::89c7b1fb-6139-4651-8bde-30d546f6dc44" providerId="AD" clId="Web-{1DE2F9F7-528F-4CD7-3142-734B9B03EC1D}" dt="2023-08-18T20:01:06.016" v="52"/>
        <pc:sldMkLst>
          <pc:docMk/>
          <pc:sldMk cId="0" sldId="271"/>
        </pc:sldMkLst>
        <pc:spChg chg="mod ord">
          <ac:chgData name="Tevon Blair" userId="S::tblair@liifund.org::89c7b1fb-6139-4651-8bde-30d546f6dc44" providerId="AD" clId="Web-{1DE2F9F7-528F-4CD7-3142-734B9B03EC1D}" dt="2023-08-18T20:01:06.016" v="52"/>
          <ac:spMkLst>
            <pc:docMk/>
            <pc:sldMk cId="0" sldId="271"/>
            <ac:spMk id="2" creationId="{00000000-0000-0000-0000-000000000000}"/>
          </ac:spMkLst>
        </pc:spChg>
        <pc:spChg chg="mod ord">
          <ac:chgData name="Tevon Blair" userId="S::tblair@liifund.org::89c7b1fb-6139-4651-8bde-30d546f6dc44" providerId="AD" clId="Web-{1DE2F9F7-528F-4CD7-3142-734B9B03EC1D}" dt="2023-08-18T20:01:06.016" v="52"/>
          <ac:spMkLst>
            <pc:docMk/>
            <pc:sldMk cId="0" sldId="271"/>
            <ac:spMk id="3" creationId="{00000000-0000-0000-0000-000000000000}"/>
          </ac:spMkLst>
        </pc:spChg>
      </pc:sldChg>
      <pc:sldChg chg="modSp mod modClrScheme chgLayout">
        <pc:chgData name="Tevon Blair" userId="S::tblair@liifund.org::89c7b1fb-6139-4651-8bde-30d546f6dc44" providerId="AD" clId="Web-{1DE2F9F7-528F-4CD7-3142-734B9B03EC1D}" dt="2023-08-18T20:00:59.312" v="51"/>
        <pc:sldMkLst>
          <pc:docMk/>
          <pc:sldMk cId="0" sldId="274"/>
        </pc:sldMkLst>
        <pc:spChg chg="mod ord">
          <ac:chgData name="Tevon Blair" userId="S::tblair@liifund.org::89c7b1fb-6139-4651-8bde-30d546f6dc44" providerId="AD" clId="Web-{1DE2F9F7-528F-4CD7-3142-734B9B03EC1D}" dt="2023-08-18T20:00:59.312" v="51"/>
          <ac:spMkLst>
            <pc:docMk/>
            <pc:sldMk cId="0" sldId="274"/>
            <ac:spMk id="2" creationId="{00000000-0000-0000-0000-000000000000}"/>
          </ac:spMkLst>
        </pc:spChg>
        <pc:spChg chg="mod ord">
          <ac:chgData name="Tevon Blair" userId="S::tblair@liifund.org::89c7b1fb-6139-4651-8bde-30d546f6dc44" providerId="AD" clId="Web-{1DE2F9F7-528F-4CD7-3142-734B9B03EC1D}" dt="2023-08-18T20:00:59.312" v="51"/>
          <ac:spMkLst>
            <pc:docMk/>
            <pc:sldMk cId="0" sldId="274"/>
            <ac:spMk id="3" creationId="{00000000-0000-0000-0000-000000000000}"/>
          </ac:spMkLst>
        </pc:spChg>
      </pc:sldChg>
      <pc:sldChg chg="modSp mod modClrScheme chgLayout">
        <pc:chgData name="Tevon Blair" userId="S::tblair@liifund.org::89c7b1fb-6139-4651-8bde-30d546f6dc44" providerId="AD" clId="Web-{1DE2F9F7-528F-4CD7-3142-734B9B03EC1D}" dt="2023-08-18T20:10:17.217" v="67" actId="1076"/>
        <pc:sldMkLst>
          <pc:docMk/>
          <pc:sldMk cId="0" sldId="277"/>
        </pc:sldMkLst>
        <pc:spChg chg="mod ord">
          <ac:chgData name="Tevon Blair" userId="S::tblair@liifund.org::89c7b1fb-6139-4651-8bde-30d546f6dc44" providerId="AD" clId="Web-{1DE2F9F7-528F-4CD7-3142-734B9B03EC1D}" dt="2023-08-18T20:09:54.686" v="65"/>
          <ac:spMkLst>
            <pc:docMk/>
            <pc:sldMk cId="0" sldId="277"/>
            <ac:spMk id="2" creationId="{00000000-0000-0000-0000-000000000000}"/>
          </ac:spMkLst>
        </pc:spChg>
        <pc:spChg chg="mod ord">
          <ac:chgData name="Tevon Blair" userId="S::tblair@liifund.org::89c7b1fb-6139-4651-8bde-30d546f6dc44" providerId="AD" clId="Web-{1DE2F9F7-528F-4CD7-3142-734B9B03EC1D}" dt="2023-08-18T20:10:17.217" v="67" actId="1076"/>
          <ac:spMkLst>
            <pc:docMk/>
            <pc:sldMk cId="0" sldId="277"/>
            <ac:spMk id="3" creationId="{00000000-0000-0000-0000-000000000000}"/>
          </ac:spMkLst>
        </pc:spChg>
        <pc:graphicFrameChg chg="mod">
          <ac:chgData name="Tevon Blair" userId="S::tblair@liifund.org::89c7b1fb-6139-4651-8bde-30d546f6dc44" providerId="AD" clId="Web-{1DE2F9F7-528F-4CD7-3142-734B9B03EC1D}" dt="2023-08-18T20:10:11.733" v="66" actId="1076"/>
          <ac:graphicFrameMkLst>
            <pc:docMk/>
            <pc:sldMk cId="0" sldId="277"/>
            <ac:graphicFrameMk id="4" creationId="{00000000-0000-0000-0000-000000000000}"/>
          </ac:graphicFrameMkLst>
        </pc:graphicFrameChg>
      </pc:sldChg>
      <pc:sldChg chg="modSp mod modClrScheme chgLayout">
        <pc:chgData name="Tevon Blair" userId="S::tblair@liifund.org::89c7b1fb-6139-4651-8bde-30d546f6dc44" providerId="AD" clId="Web-{1DE2F9F7-528F-4CD7-3142-734B9B03EC1D}" dt="2023-08-18T20:09:48.810" v="64"/>
        <pc:sldMkLst>
          <pc:docMk/>
          <pc:sldMk cId="0" sldId="280"/>
        </pc:sldMkLst>
        <pc:spChg chg="mod ord">
          <ac:chgData name="Tevon Blair" userId="S::tblair@liifund.org::89c7b1fb-6139-4651-8bde-30d546f6dc44" providerId="AD" clId="Web-{1DE2F9F7-528F-4CD7-3142-734B9B03EC1D}" dt="2023-08-18T20:09:48.810" v="64"/>
          <ac:spMkLst>
            <pc:docMk/>
            <pc:sldMk cId="0" sldId="280"/>
            <ac:spMk id="2" creationId="{00000000-0000-0000-0000-000000000000}"/>
          </ac:spMkLst>
        </pc:spChg>
        <pc:spChg chg="mod ord">
          <ac:chgData name="Tevon Blair" userId="S::tblair@liifund.org::89c7b1fb-6139-4651-8bde-30d546f6dc44" providerId="AD" clId="Web-{1DE2F9F7-528F-4CD7-3142-734B9B03EC1D}" dt="2023-08-18T20:09:48.810" v="64"/>
          <ac:spMkLst>
            <pc:docMk/>
            <pc:sldMk cId="0" sldId="280"/>
            <ac:spMk id="3" creationId="{00000000-0000-0000-0000-000000000000}"/>
          </ac:spMkLst>
        </pc:spChg>
      </pc:sldChg>
      <pc:sldChg chg="modSp mod modClrScheme chgLayout">
        <pc:chgData name="Tevon Blair" userId="S::tblair@liifund.org::89c7b1fb-6139-4651-8bde-30d546f6dc44" providerId="AD" clId="Web-{1DE2F9F7-528F-4CD7-3142-734B9B03EC1D}" dt="2023-08-18T20:09:43.498" v="63"/>
        <pc:sldMkLst>
          <pc:docMk/>
          <pc:sldMk cId="0" sldId="283"/>
        </pc:sldMkLst>
        <pc:spChg chg="mod ord">
          <ac:chgData name="Tevon Blair" userId="S::tblair@liifund.org::89c7b1fb-6139-4651-8bde-30d546f6dc44" providerId="AD" clId="Web-{1DE2F9F7-528F-4CD7-3142-734B9B03EC1D}" dt="2023-08-18T20:09:43.498" v="63"/>
          <ac:spMkLst>
            <pc:docMk/>
            <pc:sldMk cId="0" sldId="283"/>
            <ac:spMk id="2" creationId="{00000000-0000-0000-0000-000000000000}"/>
          </ac:spMkLst>
        </pc:spChg>
        <pc:spChg chg="mod ord">
          <ac:chgData name="Tevon Blair" userId="S::tblair@liifund.org::89c7b1fb-6139-4651-8bde-30d546f6dc44" providerId="AD" clId="Web-{1DE2F9F7-528F-4CD7-3142-734B9B03EC1D}" dt="2023-08-18T20:09:43.498" v="63"/>
          <ac:spMkLst>
            <pc:docMk/>
            <pc:sldMk cId="0" sldId="283"/>
            <ac:spMk id="3" creationId="{00000000-0000-0000-0000-000000000000}"/>
          </ac:spMkLst>
        </pc:spChg>
      </pc:sldChg>
      <pc:sldChg chg="modSp mod modClrScheme chgLayout">
        <pc:chgData name="Tevon Blair" userId="S::tblair@liifund.org::89c7b1fb-6139-4651-8bde-30d546f6dc44" providerId="AD" clId="Web-{1DE2F9F7-528F-4CD7-3142-734B9B03EC1D}" dt="2023-08-18T20:09:34.107" v="62"/>
        <pc:sldMkLst>
          <pc:docMk/>
          <pc:sldMk cId="0" sldId="286"/>
        </pc:sldMkLst>
        <pc:spChg chg="mod ord">
          <ac:chgData name="Tevon Blair" userId="S::tblair@liifund.org::89c7b1fb-6139-4651-8bde-30d546f6dc44" providerId="AD" clId="Web-{1DE2F9F7-528F-4CD7-3142-734B9B03EC1D}" dt="2023-08-18T20:09:34.107" v="62"/>
          <ac:spMkLst>
            <pc:docMk/>
            <pc:sldMk cId="0" sldId="286"/>
            <ac:spMk id="2" creationId="{00000000-0000-0000-0000-000000000000}"/>
          </ac:spMkLst>
        </pc:spChg>
        <pc:spChg chg="mod ord">
          <ac:chgData name="Tevon Blair" userId="S::tblair@liifund.org::89c7b1fb-6139-4651-8bde-30d546f6dc44" providerId="AD" clId="Web-{1DE2F9F7-528F-4CD7-3142-734B9B03EC1D}" dt="2023-08-18T20:09:34.107" v="62"/>
          <ac:spMkLst>
            <pc:docMk/>
            <pc:sldMk cId="0" sldId="286"/>
            <ac:spMk id="3" creationId="{00000000-0000-0000-0000-000000000000}"/>
          </ac:spMkLst>
        </pc:spChg>
      </pc:sldChg>
      <pc:sldChg chg="modSp mod modClrScheme chgLayout">
        <pc:chgData name="Tevon Blair" userId="S::tblair@liifund.org::89c7b1fb-6139-4651-8bde-30d546f6dc44" providerId="AD" clId="Web-{1DE2F9F7-528F-4CD7-3142-734B9B03EC1D}" dt="2023-08-18T20:02:42.659" v="61"/>
        <pc:sldMkLst>
          <pc:docMk/>
          <pc:sldMk cId="0" sldId="289"/>
        </pc:sldMkLst>
        <pc:spChg chg="mod ord">
          <ac:chgData name="Tevon Blair" userId="S::tblair@liifund.org::89c7b1fb-6139-4651-8bde-30d546f6dc44" providerId="AD" clId="Web-{1DE2F9F7-528F-4CD7-3142-734B9B03EC1D}" dt="2023-08-18T20:02:42.659" v="61"/>
          <ac:spMkLst>
            <pc:docMk/>
            <pc:sldMk cId="0" sldId="289"/>
            <ac:spMk id="2" creationId="{00000000-0000-0000-0000-000000000000}"/>
          </ac:spMkLst>
        </pc:spChg>
        <pc:spChg chg="mod ord">
          <ac:chgData name="Tevon Blair" userId="S::tblair@liifund.org::89c7b1fb-6139-4651-8bde-30d546f6dc44" providerId="AD" clId="Web-{1DE2F9F7-528F-4CD7-3142-734B9B03EC1D}" dt="2023-08-18T20:02:42.659" v="61"/>
          <ac:spMkLst>
            <pc:docMk/>
            <pc:sldMk cId="0" sldId="289"/>
            <ac:spMk id="3" creationId="{00000000-0000-0000-0000-000000000000}"/>
          </ac:spMkLst>
        </pc:spChg>
      </pc:sldChg>
      <pc:sldChg chg="modSp mod modClrScheme chgLayout">
        <pc:chgData name="Tevon Blair" userId="S::tblair@liifund.org::89c7b1fb-6139-4651-8bde-30d546f6dc44" providerId="AD" clId="Web-{1DE2F9F7-528F-4CD7-3142-734B9B03EC1D}" dt="2023-08-18T20:02:36.455" v="60"/>
        <pc:sldMkLst>
          <pc:docMk/>
          <pc:sldMk cId="0" sldId="292"/>
        </pc:sldMkLst>
        <pc:spChg chg="mod ord">
          <ac:chgData name="Tevon Blair" userId="S::tblair@liifund.org::89c7b1fb-6139-4651-8bde-30d546f6dc44" providerId="AD" clId="Web-{1DE2F9F7-528F-4CD7-3142-734B9B03EC1D}" dt="2023-08-18T20:02:36.455" v="60"/>
          <ac:spMkLst>
            <pc:docMk/>
            <pc:sldMk cId="0" sldId="292"/>
            <ac:spMk id="2" creationId="{00000000-0000-0000-0000-000000000000}"/>
          </ac:spMkLst>
        </pc:spChg>
        <pc:spChg chg="mod ord">
          <ac:chgData name="Tevon Blair" userId="S::tblair@liifund.org::89c7b1fb-6139-4651-8bde-30d546f6dc44" providerId="AD" clId="Web-{1DE2F9F7-528F-4CD7-3142-734B9B03EC1D}" dt="2023-08-18T20:02:36.455" v="60"/>
          <ac:spMkLst>
            <pc:docMk/>
            <pc:sldMk cId="0" sldId="292"/>
            <ac:spMk id="3" creationId="{00000000-0000-0000-0000-000000000000}"/>
          </ac:spMkLst>
        </pc:spChg>
      </pc:sldChg>
      <pc:sldChg chg="modSp mod modClrScheme chgLayout">
        <pc:chgData name="Tevon Blair" userId="S::tblair@liifund.org::89c7b1fb-6139-4651-8bde-30d546f6dc44" providerId="AD" clId="Web-{1DE2F9F7-528F-4CD7-3142-734B9B03EC1D}" dt="2023-08-18T20:02:12.861" v="59"/>
        <pc:sldMkLst>
          <pc:docMk/>
          <pc:sldMk cId="0" sldId="295"/>
        </pc:sldMkLst>
        <pc:spChg chg="mod ord">
          <ac:chgData name="Tevon Blair" userId="S::tblair@liifund.org::89c7b1fb-6139-4651-8bde-30d546f6dc44" providerId="AD" clId="Web-{1DE2F9F7-528F-4CD7-3142-734B9B03EC1D}" dt="2023-08-18T20:02:12.861" v="59"/>
          <ac:spMkLst>
            <pc:docMk/>
            <pc:sldMk cId="0" sldId="295"/>
            <ac:spMk id="2" creationId="{00000000-0000-0000-0000-000000000000}"/>
          </ac:spMkLst>
        </pc:spChg>
        <pc:spChg chg="mod ord">
          <ac:chgData name="Tevon Blair" userId="S::tblair@liifund.org::89c7b1fb-6139-4651-8bde-30d546f6dc44" providerId="AD" clId="Web-{1DE2F9F7-528F-4CD7-3142-734B9B03EC1D}" dt="2023-08-18T20:02:12.861" v="59"/>
          <ac:spMkLst>
            <pc:docMk/>
            <pc:sldMk cId="0" sldId="295"/>
            <ac:spMk id="3" creationId="{00000000-0000-0000-0000-000000000000}"/>
          </ac:spMkLst>
        </pc:spChg>
      </pc:sldChg>
      <pc:sldChg chg="modSp mod modClrScheme chgLayout">
        <pc:chgData name="Tevon Blair" userId="S::tblair@liifund.org::89c7b1fb-6139-4651-8bde-30d546f6dc44" providerId="AD" clId="Web-{1DE2F9F7-528F-4CD7-3142-734B9B03EC1D}" dt="2023-08-18T20:02:06.142" v="58"/>
        <pc:sldMkLst>
          <pc:docMk/>
          <pc:sldMk cId="0" sldId="298"/>
        </pc:sldMkLst>
        <pc:spChg chg="mod ord">
          <ac:chgData name="Tevon Blair" userId="S::tblair@liifund.org::89c7b1fb-6139-4651-8bde-30d546f6dc44" providerId="AD" clId="Web-{1DE2F9F7-528F-4CD7-3142-734B9B03EC1D}" dt="2023-08-18T20:02:06.142" v="58"/>
          <ac:spMkLst>
            <pc:docMk/>
            <pc:sldMk cId="0" sldId="298"/>
            <ac:spMk id="2" creationId="{00000000-0000-0000-0000-000000000000}"/>
          </ac:spMkLst>
        </pc:spChg>
        <pc:spChg chg="mod ord">
          <ac:chgData name="Tevon Blair" userId="S::tblair@liifund.org::89c7b1fb-6139-4651-8bde-30d546f6dc44" providerId="AD" clId="Web-{1DE2F9F7-528F-4CD7-3142-734B9B03EC1D}" dt="2023-08-18T20:02:06.142" v="58"/>
          <ac:spMkLst>
            <pc:docMk/>
            <pc:sldMk cId="0" sldId="298"/>
            <ac:spMk id="3" creationId="{00000000-0000-0000-0000-000000000000}"/>
          </ac:spMkLst>
        </pc:spChg>
      </pc:sldChg>
      <pc:sldChg chg="modSp mod modClrScheme chgLayout">
        <pc:chgData name="Tevon Blair" userId="S::tblair@liifund.org::89c7b1fb-6139-4651-8bde-30d546f6dc44" providerId="AD" clId="Web-{1DE2F9F7-528F-4CD7-3142-734B9B03EC1D}" dt="2023-08-18T20:01:44.595" v="57"/>
        <pc:sldMkLst>
          <pc:docMk/>
          <pc:sldMk cId="0" sldId="301"/>
        </pc:sldMkLst>
        <pc:spChg chg="mod ord">
          <ac:chgData name="Tevon Blair" userId="S::tblair@liifund.org::89c7b1fb-6139-4651-8bde-30d546f6dc44" providerId="AD" clId="Web-{1DE2F9F7-528F-4CD7-3142-734B9B03EC1D}" dt="2023-08-18T20:01:44.595" v="57"/>
          <ac:spMkLst>
            <pc:docMk/>
            <pc:sldMk cId="0" sldId="301"/>
            <ac:spMk id="2" creationId="{00000000-0000-0000-0000-000000000000}"/>
          </ac:spMkLst>
        </pc:spChg>
        <pc:spChg chg="mod ord">
          <ac:chgData name="Tevon Blair" userId="S::tblair@liifund.org::89c7b1fb-6139-4651-8bde-30d546f6dc44" providerId="AD" clId="Web-{1DE2F9F7-528F-4CD7-3142-734B9B03EC1D}" dt="2023-08-18T20:01:44.595" v="57"/>
          <ac:spMkLst>
            <pc:docMk/>
            <pc:sldMk cId="0" sldId="301"/>
            <ac:spMk id="3" creationId="{00000000-0000-0000-0000-000000000000}"/>
          </ac:spMkLst>
        </pc:spChg>
      </pc:sldChg>
      <pc:sldChg chg="modSp mod modClrScheme chgLayout">
        <pc:chgData name="Tevon Blair" userId="S::tblair@liifund.org::89c7b1fb-6139-4651-8bde-30d546f6dc44" providerId="AD" clId="Web-{1DE2F9F7-528F-4CD7-3142-734B9B03EC1D}" dt="2023-08-18T20:01:34.329" v="56"/>
        <pc:sldMkLst>
          <pc:docMk/>
          <pc:sldMk cId="0" sldId="304"/>
        </pc:sldMkLst>
        <pc:spChg chg="mod ord">
          <ac:chgData name="Tevon Blair" userId="S::tblair@liifund.org::89c7b1fb-6139-4651-8bde-30d546f6dc44" providerId="AD" clId="Web-{1DE2F9F7-528F-4CD7-3142-734B9B03EC1D}" dt="2023-08-18T20:01:34.329" v="56"/>
          <ac:spMkLst>
            <pc:docMk/>
            <pc:sldMk cId="0" sldId="304"/>
            <ac:spMk id="2" creationId="{00000000-0000-0000-0000-000000000000}"/>
          </ac:spMkLst>
        </pc:spChg>
        <pc:spChg chg="mod ord">
          <ac:chgData name="Tevon Blair" userId="S::tblair@liifund.org::89c7b1fb-6139-4651-8bde-30d546f6dc44" providerId="AD" clId="Web-{1DE2F9F7-528F-4CD7-3142-734B9B03EC1D}" dt="2023-08-18T20:01:34.329" v="56"/>
          <ac:spMkLst>
            <pc:docMk/>
            <pc:sldMk cId="0" sldId="304"/>
            <ac:spMk id="3" creationId="{00000000-0000-0000-0000-000000000000}"/>
          </ac:spMkLst>
        </pc:spChg>
      </pc:sldChg>
      <pc:sldChg chg="modSp mod modClrScheme chgLayout">
        <pc:chgData name="Tevon Blair" userId="S::tblair@liifund.org::89c7b1fb-6139-4651-8bde-30d546f6dc44" providerId="AD" clId="Web-{1DE2F9F7-528F-4CD7-3142-734B9B03EC1D}" dt="2023-08-18T20:01:29.501" v="55"/>
        <pc:sldMkLst>
          <pc:docMk/>
          <pc:sldMk cId="0" sldId="307"/>
        </pc:sldMkLst>
        <pc:spChg chg="mod ord">
          <ac:chgData name="Tevon Blair" userId="S::tblair@liifund.org::89c7b1fb-6139-4651-8bde-30d546f6dc44" providerId="AD" clId="Web-{1DE2F9F7-528F-4CD7-3142-734B9B03EC1D}" dt="2023-08-18T20:01:29.501" v="55"/>
          <ac:spMkLst>
            <pc:docMk/>
            <pc:sldMk cId="0" sldId="307"/>
            <ac:spMk id="2" creationId="{00000000-0000-0000-0000-000000000000}"/>
          </ac:spMkLst>
        </pc:spChg>
        <pc:spChg chg="mod ord">
          <ac:chgData name="Tevon Blair" userId="S::tblair@liifund.org::89c7b1fb-6139-4651-8bde-30d546f6dc44" providerId="AD" clId="Web-{1DE2F9F7-528F-4CD7-3142-734B9B03EC1D}" dt="2023-08-18T20:01:29.501" v="55"/>
          <ac:spMkLst>
            <pc:docMk/>
            <pc:sldMk cId="0" sldId="307"/>
            <ac:spMk id="3" creationId="{00000000-0000-0000-0000-000000000000}"/>
          </ac:spMkLst>
        </pc:spChg>
      </pc:sldChg>
      <pc:sldChg chg="modSp mod modClrScheme chgLayout">
        <pc:chgData name="Tevon Blair" userId="S::tblair@liifund.org::89c7b1fb-6139-4651-8bde-30d546f6dc44" providerId="AD" clId="Web-{1DE2F9F7-528F-4CD7-3142-734B9B03EC1D}" dt="2023-08-18T20:01:24.157" v="54"/>
        <pc:sldMkLst>
          <pc:docMk/>
          <pc:sldMk cId="0" sldId="310"/>
        </pc:sldMkLst>
        <pc:spChg chg="mod ord">
          <ac:chgData name="Tevon Blair" userId="S::tblair@liifund.org::89c7b1fb-6139-4651-8bde-30d546f6dc44" providerId="AD" clId="Web-{1DE2F9F7-528F-4CD7-3142-734B9B03EC1D}" dt="2023-08-18T20:01:24.157" v="54"/>
          <ac:spMkLst>
            <pc:docMk/>
            <pc:sldMk cId="0" sldId="310"/>
            <ac:spMk id="2" creationId="{00000000-0000-0000-0000-000000000000}"/>
          </ac:spMkLst>
        </pc:spChg>
        <pc:spChg chg="mod ord">
          <ac:chgData name="Tevon Blair" userId="S::tblair@liifund.org::89c7b1fb-6139-4651-8bde-30d546f6dc44" providerId="AD" clId="Web-{1DE2F9F7-528F-4CD7-3142-734B9B03EC1D}" dt="2023-08-18T20:01:24.157" v="54"/>
          <ac:spMkLst>
            <pc:docMk/>
            <pc:sldMk cId="0" sldId="310"/>
            <ac:spMk id="3" creationId="{00000000-0000-0000-0000-000000000000}"/>
          </ac:spMkLst>
        </pc:spChg>
      </pc:sldChg>
      <pc:sldChg chg="addSp modSp">
        <pc:chgData name="Tevon Blair" userId="S::tblair@liifund.org::89c7b1fb-6139-4651-8bde-30d546f6dc44" providerId="AD" clId="Web-{1DE2F9F7-528F-4CD7-3142-734B9B03EC1D}" dt="2023-08-18T20:11:11.094" v="72" actId="1076"/>
        <pc:sldMkLst>
          <pc:docMk/>
          <pc:sldMk cId="2413938213" sldId="312"/>
        </pc:sldMkLst>
        <pc:picChg chg="mod">
          <ac:chgData name="Tevon Blair" userId="S::tblair@liifund.org::89c7b1fb-6139-4651-8bde-30d546f6dc44" providerId="AD" clId="Web-{1DE2F9F7-528F-4CD7-3142-734B9B03EC1D}" dt="2023-08-18T20:10:47.968" v="69" actId="1076"/>
          <ac:picMkLst>
            <pc:docMk/>
            <pc:sldMk cId="2413938213" sldId="312"/>
            <ac:picMk id="3" creationId="{EB0CC897-674F-AD45-8AB4-3D1F856EFA59}"/>
          </ac:picMkLst>
        </pc:picChg>
        <pc:picChg chg="add mod">
          <ac:chgData name="Tevon Blair" userId="S::tblair@liifund.org::89c7b1fb-6139-4651-8bde-30d546f6dc44" providerId="AD" clId="Web-{1DE2F9F7-528F-4CD7-3142-734B9B03EC1D}" dt="2023-08-18T20:11:11.094" v="72" actId="1076"/>
          <ac:picMkLst>
            <pc:docMk/>
            <pc:sldMk cId="2413938213" sldId="312"/>
            <ac:picMk id="5" creationId="{97DCA37D-B6DC-F0F9-6285-57024006AD09}"/>
          </ac:picMkLst>
        </pc:picChg>
      </pc:sldChg>
      <pc:sldChg chg="modSp mod modClrScheme chgLayout">
        <pc:chgData name="Tevon Blair" userId="S::tblair@liifund.org::89c7b1fb-6139-4651-8bde-30d546f6dc44" providerId="AD" clId="Web-{1DE2F9F7-528F-4CD7-3142-734B9B03EC1D}" dt="2023-08-18T20:00:48.734" v="50"/>
        <pc:sldMkLst>
          <pc:docMk/>
          <pc:sldMk cId="0" sldId="338"/>
        </pc:sldMkLst>
        <pc:spChg chg="mod ord">
          <ac:chgData name="Tevon Blair" userId="S::tblair@liifund.org::89c7b1fb-6139-4651-8bde-30d546f6dc44" providerId="AD" clId="Web-{1DE2F9F7-528F-4CD7-3142-734B9B03EC1D}" dt="2023-08-18T20:00:48.734" v="50"/>
          <ac:spMkLst>
            <pc:docMk/>
            <pc:sldMk cId="0" sldId="338"/>
            <ac:spMk id="2" creationId="{00000000-0000-0000-0000-000000000000}"/>
          </ac:spMkLst>
        </pc:spChg>
        <pc:spChg chg="mod ord">
          <ac:chgData name="Tevon Blair" userId="S::tblair@liifund.org::89c7b1fb-6139-4651-8bde-30d546f6dc44" providerId="AD" clId="Web-{1DE2F9F7-528F-4CD7-3142-734B9B03EC1D}" dt="2023-08-18T20:00:48.734" v="50"/>
          <ac:spMkLst>
            <pc:docMk/>
            <pc:sldMk cId="0" sldId="338"/>
            <ac:spMk id="3" creationId="{00000000-0000-0000-0000-000000000000}"/>
          </ac:spMkLst>
        </pc:spChg>
      </pc:sldChg>
      <pc:sldChg chg="modSp mod modClrScheme chgLayout">
        <pc:chgData name="Tevon Blair" userId="S::tblair@liifund.org::89c7b1fb-6139-4651-8bde-30d546f6dc44" providerId="AD" clId="Web-{1DE2F9F7-528F-4CD7-3142-734B9B03EC1D}" dt="2023-08-18T20:01:19.532" v="53"/>
        <pc:sldMkLst>
          <pc:docMk/>
          <pc:sldMk cId="0" sldId="340"/>
        </pc:sldMkLst>
        <pc:spChg chg="mod ord">
          <ac:chgData name="Tevon Blair" userId="S::tblair@liifund.org::89c7b1fb-6139-4651-8bde-30d546f6dc44" providerId="AD" clId="Web-{1DE2F9F7-528F-4CD7-3142-734B9B03EC1D}" dt="2023-08-18T20:01:19.532" v="53"/>
          <ac:spMkLst>
            <pc:docMk/>
            <pc:sldMk cId="0" sldId="340"/>
            <ac:spMk id="2" creationId="{00000000-0000-0000-0000-000000000000}"/>
          </ac:spMkLst>
        </pc:spChg>
        <pc:spChg chg="mod ord">
          <ac:chgData name="Tevon Blair" userId="S::tblair@liifund.org::89c7b1fb-6139-4651-8bde-30d546f6dc44" providerId="AD" clId="Web-{1DE2F9F7-528F-4CD7-3142-734B9B03EC1D}" dt="2023-08-18T20:01:19.532" v="53"/>
          <ac:spMkLst>
            <pc:docMk/>
            <pc:sldMk cId="0" sldId="340"/>
            <ac:spMk id="3" creationId="{00000000-0000-0000-0000-000000000000}"/>
          </ac:spMkLst>
        </pc:spChg>
        <pc:graphicFrameChg chg="mod">
          <ac:chgData name="Tevon Blair" userId="S::tblair@liifund.org::89c7b1fb-6139-4651-8bde-30d546f6dc44" providerId="AD" clId="Web-{1DE2F9F7-528F-4CD7-3142-734B9B03EC1D}" dt="2023-08-18T19:30:17.836" v="9" actId="1076"/>
          <ac:graphicFrameMkLst>
            <pc:docMk/>
            <pc:sldMk cId="0" sldId="340"/>
            <ac:graphicFrameMk id="4" creationId="{00000000-0000-0000-0000-000000000000}"/>
          </ac:graphicFrameMkLst>
        </pc:graphicFrameChg>
      </pc:sldChg>
      <pc:sldChg chg="addSp delSp modSp">
        <pc:chgData name="Tevon Blair" userId="S::tblair@liifund.org::89c7b1fb-6139-4651-8bde-30d546f6dc44" providerId="AD" clId="Web-{1DE2F9F7-528F-4CD7-3142-734B9B03EC1D}" dt="2023-08-18T19:57:30.010" v="45" actId="1076"/>
        <pc:sldMkLst>
          <pc:docMk/>
          <pc:sldMk cId="4039544995" sldId="872"/>
        </pc:sldMkLst>
        <pc:spChg chg="mod">
          <ac:chgData name="Tevon Blair" userId="S::tblair@liifund.org::89c7b1fb-6139-4651-8bde-30d546f6dc44" providerId="AD" clId="Web-{1DE2F9F7-528F-4CD7-3142-734B9B03EC1D}" dt="2023-08-18T19:57:30.010" v="45" actId="1076"/>
          <ac:spMkLst>
            <pc:docMk/>
            <pc:sldMk cId="4039544995" sldId="872"/>
            <ac:spMk id="2" creationId="{6F07B565-BF0F-D8AE-0B29-C4A6F7B96F70}"/>
          </ac:spMkLst>
        </pc:spChg>
        <pc:spChg chg="mod">
          <ac:chgData name="Tevon Blair" userId="S::tblair@liifund.org::89c7b1fb-6139-4651-8bde-30d546f6dc44" providerId="AD" clId="Web-{1DE2F9F7-528F-4CD7-3142-734B9B03EC1D}" dt="2023-08-18T19:54:14.614" v="27" actId="1076"/>
          <ac:spMkLst>
            <pc:docMk/>
            <pc:sldMk cId="4039544995" sldId="872"/>
            <ac:spMk id="4" creationId="{3AAC690E-447F-BFC3-9FE0-E7F71FC43423}"/>
          </ac:spMkLst>
        </pc:spChg>
        <pc:spChg chg="mod">
          <ac:chgData name="Tevon Blair" userId="S::tblair@liifund.org::89c7b1fb-6139-4651-8bde-30d546f6dc44" providerId="AD" clId="Web-{1DE2F9F7-528F-4CD7-3142-734B9B03EC1D}" dt="2023-08-18T19:54:04.505" v="25" actId="20577"/>
          <ac:spMkLst>
            <pc:docMk/>
            <pc:sldMk cId="4039544995" sldId="872"/>
            <ac:spMk id="5" creationId="{06A4AD3E-6048-8B4C-FD31-19513D7C6DE6}"/>
          </ac:spMkLst>
        </pc:spChg>
        <pc:picChg chg="mod">
          <ac:chgData name="Tevon Blair" userId="S::tblair@liifund.org::89c7b1fb-6139-4651-8bde-30d546f6dc44" providerId="AD" clId="Web-{1DE2F9F7-528F-4CD7-3142-734B9B03EC1D}" dt="2023-08-18T19:57:08.978" v="42" actId="1076"/>
          <ac:picMkLst>
            <pc:docMk/>
            <pc:sldMk cId="4039544995" sldId="872"/>
            <ac:picMk id="3" creationId="{07225EAA-4BD2-9327-D799-57FDE8552318}"/>
          </ac:picMkLst>
        </pc:picChg>
        <pc:picChg chg="add mod">
          <ac:chgData name="Tevon Blair" userId="S::tblair@liifund.org::89c7b1fb-6139-4651-8bde-30d546f6dc44" providerId="AD" clId="Web-{1DE2F9F7-528F-4CD7-3142-734B9B03EC1D}" dt="2023-08-18T19:57:01.947" v="39" actId="1076"/>
          <ac:picMkLst>
            <pc:docMk/>
            <pc:sldMk cId="4039544995" sldId="872"/>
            <ac:picMk id="6" creationId="{0AE1FF6F-A35C-A089-1ED7-F681E8E8BC98}"/>
          </ac:picMkLst>
        </pc:picChg>
        <pc:picChg chg="add mod">
          <ac:chgData name="Tevon Blair" userId="S::tblair@liifund.org::89c7b1fb-6139-4651-8bde-30d546f6dc44" providerId="AD" clId="Web-{1DE2F9F7-528F-4CD7-3142-734B9B03EC1D}" dt="2023-08-18T19:57:00.056" v="38" actId="1076"/>
          <ac:picMkLst>
            <pc:docMk/>
            <pc:sldMk cId="4039544995" sldId="872"/>
            <ac:picMk id="7" creationId="{2D4192F2-4CDC-68AD-B1C6-A55886250B11}"/>
          </ac:picMkLst>
        </pc:picChg>
        <pc:picChg chg="del">
          <ac:chgData name="Tevon Blair" userId="S::tblair@liifund.org::89c7b1fb-6139-4651-8bde-30d546f6dc44" providerId="AD" clId="Web-{1DE2F9F7-528F-4CD7-3142-734B9B03EC1D}" dt="2023-08-18T19:26:54.251" v="0"/>
          <ac:picMkLst>
            <pc:docMk/>
            <pc:sldMk cId="4039544995" sldId="872"/>
            <ac:picMk id="7" creationId="{D4228D6B-745A-B476-63F2-26E74EEF902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https://liifund-my.sharepoint.com/personal/adelvalle_liifund_org/Documents/Build%20up%20Riverside/Riverside%20County%20Land%20Use%20Study/BURC%20Land%20Use%20Survey%202024%20Version%202.xlsx"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3" Type="http://schemas.openxmlformats.org/officeDocument/2006/relationships/oleObject" Target="https://liifund-my.sharepoint.com/personal/adelvalle_liifund_org/Documents/Build%20up%20Riverside/Riverside%20County%20Land%20Use%20Study/Excel/BURC%20Land%20Use%20Survey%20Jan%2024%20Data%20tables.xlsx" TargetMode="External"/><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3" Type="http://schemas.openxmlformats.org/officeDocument/2006/relationships/oleObject" Target="https://liifund-my.sharepoint.com/personal/adelvalle_liifund_org/Documents/Build%20up%20Riverside/Riverside%20County%20Land%20Use%20Study/Excel/BURC%20Land%20Use%20Survey%20Jan%2024%20Data%20tables.xlsx" TargetMode="External"/><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9.xml.rels><?xml version="1.0" encoding="UTF-8" standalone="yes"?>
<Relationships xmlns="http://schemas.openxmlformats.org/package/2006/relationships"><Relationship Id="rId3" Type="http://schemas.openxmlformats.org/officeDocument/2006/relationships/oleObject" Target="https://liifund-my.sharepoint.com/personal/adelvalle_liifund_org/Documents/Build%20up%20Riverside/Riverside%20County%20Land%20Use%20Study/Excel/BURC%20Land%20Use%20Survey%20Jan%2024%20Data%20table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https://liifund-my.sharepoint.com/personal/adelvalle_liifund_org/Documents/Build%20up%20Riverside/Riverside%20County%20Land%20Use%20Study/BURC%20Land%20Use%20Survey%202024%20Version%202.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latin typeface="Arial Narrow" panose="020B0606020202030204" pitchFamily="34" charset="0"/>
              </a:rPr>
              <a:t>Child Care Center Definition</a:t>
            </a:r>
          </a:p>
        </c:rich>
      </c:tx>
      <c:layout>
        <c:manualLayout>
          <c:xMode val="edge"/>
          <c:yMode val="edge"/>
          <c:x val="0.16184609880000347"/>
          <c:y val="2.69994308556420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Child Care Center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B2-4E3A-8318-D6FC90B6D3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0B2-4E3A-8318-D6FC90B6D3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0B2-4E3A-8318-D6FC90B6D32D}"/>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Useful</c:v>
                </c:pt>
                <c:pt idx="1">
                  <c:v>Somewhat Usefull</c:v>
                </c:pt>
                <c:pt idx="2">
                  <c:v>Not Useful</c:v>
                </c:pt>
              </c:strCache>
            </c:strRef>
          </c:cat>
          <c:val>
            <c:numRef>
              <c:f>Sheet1!$B$2:$B$4</c:f>
              <c:numCache>
                <c:formatCode>General</c:formatCode>
                <c:ptCount val="3"/>
                <c:pt idx="0">
                  <c:v>8</c:v>
                </c:pt>
                <c:pt idx="1">
                  <c:v>3</c:v>
                </c:pt>
                <c:pt idx="2">
                  <c:v>1</c:v>
                </c:pt>
              </c:numCache>
            </c:numRef>
          </c:val>
          <c:extLst>
            <c:ext xmlns:c16="http://schemas.microsoft.com/office/drawing/2014/chart" uri="{C3380CC4-5D6E-409C-BE32-E72D297353CC}">
              <c16:uniqueId val="{00000000-463D-4301-9CB1-9896DE58EE9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9EF-49AC-967A-D214B957228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9EF-49AC-967A-D214B9572282}"/>
              </c:ext>
            </c:extLst>
          </c:dPt>
          <c:dLbls>
            <c:dLbl>
              <c:idx val="0"/>
              <c:tx>
                <c:rich>
                  <a:bodyPr/>
                  <a:lstStyle/>
                  <a:p>
                    <a:r>
                      <a:rPr lang="en-US" dirty="0"/>
                      <a:t>27</a:t>
                    </a:r>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C9EF-49AC-967A-D214B9572282}"/>
                </c:ext>
              </c:extLst>
            </c:dLbl>
            <c:dLbl>
              <c:idx val="1"/>
              <c:tx>
                <c:rich>
                  <a:bodyPr/>
                  <a:lstStyle/>
                  <a:p>
                    <a:r>
                      <a:rPr lang="en-US"/>
                      <a:t>2</a:t>
                    </a:r>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C9EF-49AC-967A-D214B9572282}"/>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showLeaderLines val="0"/>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0.93100000000000005</c:v>
                </c:pt>
                <c:pt idx="1">
                  <c:v>6.9000000000000006E-2</c:v>
                </c:pt>
              </c:numCache>
            </c:numRef>
          </c:val>
          <c:extLst>
            <c:ext xmlns:c16="http://schemas.microsoft.com/office/drawing/2014/chart" uri="{C3380CC4-5D6E-409C-BE32-E72D297353CC}">
              <c16:uniqueId val="{00000004-C9EF-49AC-967A-D214B9572282}"/>
            </c:ext>
          </c:extLst>
        </c:ser>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1"/>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Sum of Combined</a:t>
            </a:r>
            <a:r>
              <a:rPr lang="en-US" baseline="0"/>
              <a:t> </a:t>
            </a:r>
            <a:r>
              <a:rPr lang="en-US"/>
              <a:t>Appeal cost by ZIP/Postal Code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'[BURC Land Use Survey 2024 Version 2.xlsx]Appeal Cost Comparison'!$BS$33</c:f>
              <c:strCache>
                <c:ptCount val="1"/>
                <c:pt idx="0">
                  <c:v>Appeal cost</c:v>
                </c:pt>
              </c:strCache>
            </c:strRef>
          </c:tx>
          <c:spPr>
            <a:solidFill>
              <a:schemeClr val="accent1"/>
            </a:solidFill>
            <a:ln>
              <a:noFill/>
            </a:ln>
            <a:effectLst/>
          </c:spPr>
          <c:invertIfNegative val="0"/>
          <c:cat>
            <c:strRef>
              <c:f>'[1]Appeal Cost Comparison'!$BR$34:$BR$62</c:f>
              <c:strCache>
                <c:ptCount val="29"/>
                <c:pt idx="0">
                  <c:v>92220</c:v>
                </c:pt>
                <c:pt idx="1">
                  <c:v>92223</c:v>
                </c:pt>
                <c:pt idx="2">
                  <c:v>92225</c:v>
                </c:pt>
                <c:pt idx="3">
                  <c:v>92320</c:v>
                </c:pt>
                <c:pt idx="4">
                  <c:v>92587</c:v>
                </c:pt>
                <c:pt idx="5">
                  <c:v>92234</c:v>
                </c:pt>
                <c:pt idx="6">
                  <c:v>92236</c:v>
                </c:pt>
                <c:pt idx="7">
                  <c:v>92879</c:v>
                </c:pt>
                <c:pt idx="8">
                  <c:v>92240</c:v>
                </c:pt>
                <c:pt idx="9">
                  <c:v>91752</c:v>
                </c:pt>
                <c:pt idx="10">
                  <c:v>92543</c:v>
                </c:pt>
                <c:pt idx="11">
                  <c:v>92210</c:v>
                </c:pt>
                <c:pt idx="12">
                  <c:v>92201</c:v>
                </c:pt>
                <c:pt idx="13">
                  <c:v>92509</c:v>
                </c:pt>
                <c:pt idx="14">
                  <c:v>92253</c:v>
                </c:pt>
                <c:pt idx="15">
                  <c:v>92530</c:v>
                </c:pt>
                <c:pt idx="16">
                  <c:v>92586</c:v>
                </c:pt>
                <c:pt idx="17">
                  <c:v>92533</c:v>
                </c:pt>
                <c:pt idx="18">
                  <c:v>92562</c:v>
                </c:pt>
                <c:pt idx="19">
                  <c:v>92860</c:v>
                </c:pt>
                <c:pt idx="20">
                  <c:v>92260</c:v>
                </c:pt>
                <c:pt idx="21">
                  <c:v>92262</c:v>
                </c:pt>
                <c:pt idx="22">
                  <c:v>92570</c:v>
                </c:pt>
                <c:pt idx="23">
                  <c:v>92270</c:v>
                </c:pt>
                <c:pt idx="24">
                  <c:v>92501</c:v>
                </c:pt>
                <c:pt idx="25">
                  <c:v>92501</c:v>
                </c:pt>
                <c:pt idx="26">
                  <c:v>92583</c:v>
                </c:pt>
                <c:pt idx="27">
                  <c:v>92590</c:v>
                </c:pt>
                <c:pt idx="28">
                  <c:v>92595</c:v>
                </c:pt>
              </c:strCache>
            </c:strRef>
          </c:cat>
          <c:val>
            <c:numRef>
              <c:f>'[1]Appeal Cost Comparison'!$BS$34:$BS$62</c:f>
              <c:numCache>
                <c:formatCode>General</c:formatCode>
                <c:ptCount val="29"/>
                <c:pt idx="0">
                  <c:v>1895</c:v>
                </c:pt>
                <c:pt idx="1">
                  <c:v>2588.44</c:v>
                </c:pt>
                <c:pt idx="2">
                  <c:v>555</c:v>
                </c:pt>
                <c:pt idx="3">
                  <c:v>1100</c:v>
                </c:pt>
                <c:pt idx="5">
                  <c:v>1000</c:v>
                </c:pt>
                <c:pt idx="6">
                  <c:v>0</c:v>
                </c:pt>
                <c:pt idx="7">
                  <c:v>875</c:v>
                </c:pt>
                <c:pt idx="8">
                  <c:v>1305</c:v>
                </c:pt>
                <c:pt idx="10">
                  <c:v>1594</c:v>
                </c:pt>
                <c:pt idx="11">
                  <c:v>1818.98</c:v>
                </c:pt>
                <c:pt idx="12">
                  <c:v>2258</c:v>
                </c:pt>
                <c:pt idx="13">
                  <c:v>1004</c:v>
                </c:pt>
                <c:pt idx="14">
                  <c:v>1526</c:v>
                </c:pt>
                <c:pt idx="15">
                  <c:v>593.5</c:v>
                </c:pt>
                <c:pt idx="16">
                  <c:v>7066</c:v>
                </c:pt>
                <c:pt idx="17">
                  <c:v>750</c:v>
                </c:pt>
                <c:pt idx="18">
                  <c:v>1000</c:v>
                </c:pt>
                <c:pt idx="19">
                  <c:v>1690</c:v>
                </c:pt>
                <c:pt idx="20">
                  <c:v>276</c:v>
                </c:pt>
                <c:pt idx="21">
                  <c:v>2608</c:v>
                </c:pt>
                <c:pt idx="22">
                  <c:v>258.45</c:v>
                </c:pt>
                <c:pt idx="23">
                  <c:v>2648</c:v>
                </c:pt>
                <c:pt idx="24">
                  <c:v>2529</c:v>
                </c:pt>
                <c:pt idx="25">
                  <c:v>2287.86</c:v>
                </c:pt>
                <c:pt idx="26">
                  <c:v>3750</c:v>
                </c:pt>
                <c:pt idx="27">
                  <c:v>488</c:v>
                </c:pt>
                <c:pt idx="28">
                  <c:v>965</c:v>
                </c:pt>
              </c:numCache>
            </c:numRef>
          </c:val>
          <c:extLst>
            <c:ext xmlns:c16="http://schemas.microsoft.com/office/drawing/2014/chart" uri="{C3380CC4-5D6E-409C-BE32-E72D297353CC}">
              <c16:uniqueId val="{00000000-3738-43CC-8F29-3673DFB86E2C}"/>
            </c:ext>
          </c:extLst>
        </c:ser>
        <c:dLbls>
          <c:showLegendKey val="0"/>
          <c:showVal val="0"/>
          <c:showCatName val="0"/>
          <c:showSerName val="0"/>
          <c:showPercent val="0"/>
          <c:showBubbleSize val="0"/>
        </c:dLbls>
        <c:gapWidth val="219"/>
        <c:overlap val="-27"/>
        <c:axId val="378888927"/>
        <c:axId val="378879807"/>
      </c:barChart>
      <c:catAx>
        <c:axId val="378888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879807"/>
        <c:crosses val="autoZero"/>
        <c:auto val="1"/>
        <c:lblAlgn val="ctr"/>
        <c:lblOffset val="100"/>
        <c:noMultiLvlLbl val="0"/>
      </c:catAx>
      <c:valAx>
        <c:axId val="37887980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888927"/>
        <c:crosses val="autoZero"/>
        <c:crossBetween val="between"/>
      </c:valAx>
      <c:spPr>
        <a:solidFill>
          <a:schemeClr val="lt1"/>
        </a:solidFill>
        <a:ln w="25400" cap="flat" cmpd="sng" algn="ctr">
          <a:solidFill>
            <a:schemeClr val="accent1"/>
          </a:solidFill>
          <a:prstDash val="solid"/>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4B2E-4B43-B684-70467BDEFB59}"/>
              </c:ext>
            </c:extLst>
          </c:dPt>
          <c:dPt>
            <c:idx val="1"/>
            <c:invertIfNegative val="0"/>
            <c:bubble3D val="0"/>
            <c:spPr>
              <a:solidFill>
                <a:srgbClr val="507CB6"/>
              </a:solidFill>
              <a:ln w="0">
                <a:noFill/>
              </a:ln>
            </c:spPr>
            <c:extLst>
              <c:ext xmlns:c16="http://schemas.microsoft.com/office/drawing/2014/chart" uri="{C3380CC4-5D6E-409C-BE32-E72D297353CC}">
                <c16:uniqueId val="{00000003-4B2E-4B43-B684-70467BDEFB59}"/>
              </c:ext>
            </c:extLst>
          </c:dPt>
          <c:dPt>
            <c:idx val="2"/>
            <c:invertIfNegative val="0"/>
            <c:bubble3D val="0"/>
            <c:spPr>
              <a:solidFill>
                <a:srgbClr val="F9BE00"/>
              </a:solidFill>
              <a:ln w="0">
                <a:noFill/>
              </a:ln>
            </c:spPr>
            <c:extLst>
              <c:ext xmlns:c16="http://schemas.microsoft.com/office/drawing/2014/chart" uri="{C3380CC4-5D6E-409C-BE32-E72D297353CC}">
                <c16:uniqueId val="{00000005-4B2E-4B43-B684-70467BDEFB59}"/>
              </c:ext>
            </c:extLst>
          </c:dPt>
          <c:dLbls>
            <c:dLbl>
              <c:idx val="0"/>
              <c:tx>
                <c:rich>
                  <a:bodyPr/>
                  <a:lstStyle/>
                  <a:p>
                    <a:r>
                      <a:rPr lang="en-US">
                        <a:solidFill>
                          <a:schemeClr val="bg1"/>
                        </a:solidFill>
                      </a:rPr>
                      <a:t>20</a:t>
                    </a:r>
                    <a:endParaRPr lang="en-US" dirty="0">
                      <a:solidFill>
                        <a:schemeClr val="bg1"/>
                      </a:solidFill>
                    </a:endParaRP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B2E-4B43-B684-70467BDEFB59}"/>
                </c:ext>
              </c:extLst>
            </c:dLbl>
            <c:dLbl>
              <c:idx val="1"/>
              <c:tx>
                <c:rich>
                  <a:bodyPr/>
                  <a:lstStyle/>
                  <a:p>
                    <a:r>
                      <a:rPr lang="en-US">
                        <a:solidFill>
                          <a:schemeClr val="bg1"/>
                        </a:solidFill>
                      </a:rPr>
                      <a:t>4</a:t>
                    </a:r>
                    <a:endParaRPr lang="en-US" dirty="0">
                      <a:solidFill>
                        <a:schemeClr val="bg1"/>
                      </a:solidFill>
                    </a:endParaRP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B2E-4B43-B684-70467BDEFB59}"/>
                </c:ext>
              </c:extLst>
            </c:dLbl>
            <c:dLbl>
              <c:idx val="2"/>
              <c:tx>
                <c:rich>
                  <a:bodyPr/>
                  <a:lstStyle/>
                  <a:p>
                    <a:r>
                      <a:rPr lang="en-US">
                        <a:solidFill>
                          <a:schemeClr val="bg1"/>
                        </a:solidFill>
                      </a:rPr>
                      <a:t>5</a:t>
                    </a:r>
                    <a:endParaRPr lang="en-US" dirty="0">
                      <a:solidFill>
                        <a:schemeClr val="bg1"/>
                      </a:solidFill>
                    </a:endParaRP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B2E-4B43-B684-70467BDEFB5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Yes</c:v>
                </c:pt>
                <c:pt idx="1">
                  <c:v>No</c:v>
                </c:pt>
                <c:pt idx="2">
                  <c:v>Not sure</c:v>
                </c:pt>
              </c:strCache>
            </c:strRef>
          </c:cat>
          <c:val>
            <c:numRef>
              <c:f>Sheet1!$B$2:$B$4</c:f>
              <c:numCache>
                <c:formatCode>General</c:formatCode>
                <c:ptCount val="3"/>
                <c:pt idx="0">
                  <c:v>0.68969999999999998</c:v>
                </c:pt>
                <c:pt idx="1">
                  <c:v>0.13789999999999999</c:v>
                </c:pt>
                <c:pt idx="2">
                  <c:v>0.1724</c:v>
                </c:pt>
              </c:numCache>
            </c:numRef>
          </c:val>
          <c:extLst>
            <c:ext xmlns:c16="http://schemas.microsoft.com/office/drawing/2014/chart" uri="{C3380CC4-5D6E-409C-BE32-E72D297353CC}">
              <c16:uniqueId val="{00000006-4B2E-4B43-B684-70467BDEFB59}"/>
            </c:ext>
          </c:extLst>
        </c:ser>
        <c:dLbls>
          <c:dLblPos val="ctr"/>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spPr>
        <a:ln>
          <a:solidFill>
            <a:schemeClr val="accent1"/>
          </a:solidFill>
        </a:ln>
      </c:spPr>
    </c:plotArea>
    <c:plotVisOnly val="1"/>
    <c:dispBlanksAs val="gap"/>
    <c:showDLblsOverMax val="1"/>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'Center Business License Graph'!$D$2</c:f>
              <c:strCache>
                <c:ptCount val="1"/>
                <c:pt idx="0">
                  <c:v> Approximate fee </c:v>
                </c:pt>
              </c:strCache>
            </c:strRef>
          </c:tx>
          <c:spPr>
            <a:solidFill>
              <a:schemeClr val="accent1"/>
            </a:solidFill>
            <a:ln>
              <a:noFill/>
            </a:ln>
            <a:effectLst/>
          </c:spPr>
          <c:invertIfNegative val="0"/>
          <c:cat>
            <c:strRef>
              <c:f>'Center Business License Graph'!$B$3:$B$31</c:f>
              <c:strCache>
                <c:ptCount val="29"/>
                <c:pt idx="0">
                  <c:v>Banning</c:v>
                </c:pt>
                <c:pt idx="1">
                  <c:v>Beaumont</c:v>
                </c:pt>
                <c:pt idx="2">
                  <c:v>Blythe</c:v>
                </c:pt>
                <c:pt idx="3">
                  <c:v>Calimesa</c:v>
                </c:pt>
                <c:pt idx="4">
                  <c:v>Canyon Lake</c:v>
                </c:pt>
                <c:pt idx="5">
                  <c:v>Cathedral City</c:v>
                </c:pt>
                <c:pt idx="6">
                  <c:v>Coachella</c:v>
                </c:pt>
                <c:pt idx="7">
                  <c:v>Corona</c:v>
                </c:pt>
                <c:pt idx="8">
                  <c:v>Desert Hot Springs</c:v>
                </c:pt>
                <c:pt idx="9">
                  <c:v>Eastvale</c:v>
                </c:pt>
                <c:pt idx="10">
                  <c:v>Hemet</c:v>
                </c:pt>
                <c:pt idx="11">
                  <c:v>Indian Wells</c:v>
                </c:pt>
                <c:pt idx="12">
                  <c:v>Indio</c:v>
                </c:pt>
                <c:pt idx="13">
                  <c:v>Jurupa Valley</c:v>
                </c:pt>
                <c:pt idx="14">
                  <c:v>La Quinta</c:v>
                </c:pt>
                <c:pt idx="15">
                  <c:v>Lake Elsinore</c:v>
                </c:pt>
                <c:pt idx="16">
                  <c:v>Menifee</c:v>
                </c:pt>
                <c:pt idx="17">
                  <c:v>Moreno Valley</c:v>
                </c:pt>
                <c:pt idx="18">
                  <c:v>Murrieta</c:v>
                </c:pt>
                <c:pt idx="19">
                  <c:v>Norco</c:v>
                </c:pt>
                <c:pt idx="20">
                  <c:v>Palm Desert</c:v>
                </c:pt>
                <c:pt idx="21">
                  <c:v>Palm Springs</c:v>
                </c:pt>
                <c:pt idx="22">
                  <c:v>Perris</c:v>
                </c:pt>
                <c:pt idx="23">
                  <c:v>Rancho Mirage</c:v>
                </c:pt>
                <c:pt idx="24">
                  <c:v>Riverside (city)</c:v>
                </c:pt>
                <c:pt idx="25">
                  <c:v>Riverside County (unincorporated community)</c:v>
                </c:pt>
                <c:pt idx="26">
                  <c:v>San Jacinto</c:v>
                </c:pt>
                <c:pt idx="27">
                  <c:v>Temecula</c:v>
                </c:pt>
                <c:pt idx="28">
                  <c:v>Wildomar</c:v>
                </c:pt>
              </c:strCache>
            </c:strRef>
          </c:cat>
          <c:val>
            <c:numRef>
              <c:f>'Center Business License Graph'!$D$3:$D$31</c:f>
              <c:numCache>
                <c:formatCode>_("$"* #,##0.00_);_("$"* \(#,##0.00\);_("$"* "-"??_);_(@_)</c:formatCode>
                <c:ptCount val="29"/>
                <c:pt idx="0">
                  <c:v>290</c:v>
                </c:pt>
                <c:pt idx="1">
                  <c:v>100</c:v>
                </c:pt>
                <c:pt idx="2">
                  <c:v>0</c:v>
                </c:pt>
                <c:pt idx="3">
                  <c:v>28</c:v>
                </c:pt>
                <c:pt idx="4">
                  <c:v>155</c:v>
                </c:pt>
                <c:pt idx="5">
                  <c:v>1000</c:v>
                </c:pt>
                <c:pt idx="6">
                  <c:v>0</c:v>
                </c:pt>
                <c:pt idx="7">
                  <c:v>100</c:v>
                </c:pt>
                <c:pt idx="8">
                  <c:v>100</c:v>
                </c:pt>
                <c:pt idx="9">
                  <c:v>114</c:v>
                </c:pt>
                <c:pt idx="10">
                  <c:v>40</c:v>
                </c:pt>
                <c:pt idx="11">
                  <c:v>117</c:v>
                </c:pt>
                <c:pt idx="12">
                  <c:v>600</c:v>
                </c:pt>
                <c:pt idx="13">
                  <c:v>1</c:v>
                </c:pt>
                <c:pt idx="14">
                  <c:v>0</c:v>
                </c:pt>
                <c:pt idx="15">
                  <c:v>1</c:v>
                </c:pt>
                <c:pt idx="16">
                  <c:v>1</c:v>
                </c:pt>
                <c:pt idx="17">
                  <c:v>0</c:v>
                </c:pt>
                <c:pt idx="18">
                  <c:v>75</c:v>
                </c:pt>
                <c:pt idx="19">
                  <c:v>270</c:v>
                </c:pt>
                <c:pt idx="20">
                  <c:v>1</c:v>
                </c:pt>
                <c:pt idx="21">
                  <c:v>67</c:v>
                </c:pt>
                <c:pt idx="22">
                  <c:v>104</c:v>
                </c:pt>
                <c:pt idx="23">
                  <c:v>1</c:v>
                </c:pt>
                <c:pt idx="24">
                  <c:v>151</c:v>
                </c:pt>
                <c:pt idx="25">
                  <c:v>45</c:v>
                </c:pt>
                <c:pt idx="26">
                  <c:v>74</c:v>
                </c:pt>
                <c:pt idx="27">
                  <c:v>39</c:v>
                </c:pt>
                <c:pt idx="28">
                  <c:v>79</c:v>
                </c:pt>
              </c:numCache>
            </c:numRef>
          </c:val>
          <c:extLst>
            <c:ext xmlns:c16="http://schemas.microsoft.com/office/drawing/2014/chart" uri="{C3380CC4-5D6E-409C-BE32-E72D297353CC}">
              <c16:uniqueId val="{00000000-6496-418C-A55F-84BC57890FA2}"/>
            </c:ext>
          </c:extLst>
        </c:ser>
        <c:dLbls>
          <c:showLegendKey val="0"/>
          <c:showVal val="0"/>
          <c:showCatName val="0"/>
          <c:showSerName val="0"/>
          <c:showPercent val="0"/>
          <c:showBubbleSize val="0"/>
        </c:dLbls>
        <c:gapWidth val="219"/>
        <c:overlap val="-27"/>
        <c:axId val="517096543"/>
        <c:axId val="517125823"/>
      </c:barChart>
      <c:catAx>
        <c:axId val="51709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517125823"/>
        <c:crosses val="autoZero"/>
        <c:auto val="1"/>
        <c:lblAlgn val="ctr"/>
        <c:lblOffset val="100"/>
        <c:noMultiLvlLbl val="0"/>
      </c:catAx>
      <c:valAx>
        <c:axId val="517125823"/>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517096543"/>
        <c:crosses val="autoZero"/>
        <c:crossBetween val="between"/>
      </c:valAx>
      <c:spPr>
        <a:noFill/>
        <a:ln>
          <a:noFill/>
        </a:ln>
        <a:effectLst/>
      </c:spPr>
    </c:plotArea>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pieChart>
        <c:varyColors val="1"/>
        <c:ser>
          <c:idx val="0"/>
          <c:order val="0"/>
          <c:tx>
            <c:strRef>
              <c:f>Sheet1!$B$1</c:f>
              <c:strCache>
                <c:ptCount val="1"/>
              </c:strCache>
            </c:strRef>
          </c:tx>
          <c:spPr>
            <a:solidFill>
              <a:srgbClr val="00BF6F"/>
            </a:solidFill>
          </c:spPr>
          <c:dPt>
            <c:idx val="0"/>
            <c:bubble3D val="0"/>
            <c:spPr>
              <a:solidFill>
                <a:srgbClr val="00BF6F"/>
              </a:solidFill>
              <a:ln w="0">
                <a:noFill/>
              </a:ln>
            </c:spPr>
            <c:extLst>
              <c:ext xmlns:c16="http://schemas.microsoft.com/office/drawing/2014/chart" uri="{C3380CC4-5D6E-409C-BE32-E72D297353CC}">
                <c16:uniqueId val="{00000001-A146-46D8-8C35-50DEA94D6B21}"/>
              </c:ext>
            </c:extLst>
          </c:dPt>
          <c:dPt>
            <c:idx val="1"/>
            <c:bubble3D val="0"/>
            <c:spPr>
              <a:solidFill>
                <a:srgbClr val="507CB6"/>
              </a:solidFill>
              <a:ln w="0">
                <a:noFill/>
              </a:ln>
            </c:spPr>
            <c:extLst>
              <c:ext xmlns:c16="http://schemas.microsoft.com/office/drawing/2014/chart" uri="{C3380CC4-5D6E-409C-BE32-E72D297353CC}">
                <c16:uniqueId val="{00000003-A146-46D8-8C35-50DEA94D6B21}"/>
              </c:ext>
            </c:extLst>
          </c:dPt>
          <c:dLbls>
            <c:dLbl>
              <c:idx val="0"/>
              <c:tx>
                <c:rich>
                  <a:bodyPr/>
                  <a:lstStyle/>
                  <a:p>
                    <a:r>
                      <a:rPr lang="en-US" dirty="0"/>
                      <a:t>21</a:t>
                    </a:r>
                  </a:p>
                </c:rich>
              </c:tx>
              <c:dLblPos val="ctr"/>
              <c:showLegendKey val="0"/>
              <c:showVal val="1"/>
              <c:showCatName val="1"/>
              <c:showSerName val="1"/>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A146-46D8-8C35-50DEA94D6B21}"/>
                </c:ext>
              </c:extLst>
            </c:dLbl>
            <c:dLbl>
              <c:idx val="1"/>
              <c:tx>
                <c:rich>
                  <a:bodyPr/>
                  <a:lstStyle/>
                  <a:p>
                    <a:r>
                      <a:rPr lang="en-US"/>
                      <a:t>8</a:t>
                    </a:r>
                  </a:p>
                </c:rich>
              </c:tx>
              <c:dLblPos val="ctr"/>
              <c:showLegendKey val="0"/>
              <c:showVal val="1"/>
              <c:showCatName val="1"/>
              <c:showSerName val="1"/>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A146-46D8-8C35-50DEA94D6B21}"/>
                </c:ext>
              </c:extLst>
            </c:dLbl>
            <c:numFmt formatCode="0.00%" sourceLinked="0"/>
            <c:spPr>
              <a:noFill/>
              <a:ln>
                <a:noFill/>
              </a:ln>
              <a:effectLst/>
            </c:spPr>
            <c:txPr>
              <a:bodyPr wrap="square" lIns="38100" tIns="19050" rIns="38100" bIns="19050" anchor="ctr">
                <a:spAutoFit/>
              </a:bodyPr>
              <a:lstStyle/>
              <a:p>
                <a:pPr>
                  <a:defRPr sz="2800">
                    <a:solidFill>
                      <a:schemeClr val="bg1"/>
                    </a:solidFill>
                  </a:defRPr>
                </a:pPr>
                <a:endParaRPr lang="en-US"/>
              </a:p>
            </c:txPr>
            <c:dLblPos val="ctr"/>
            <c:showLegendKey val="0"/>
            <c:showVal val="1"/>
            <c:showCatName val="1"/>
            <c:showSerName val="1"/>
            <c:showPercent val="1"/>
            <c:showBubbleSize val="0"/>
            <c:showLeaderLines val="0"/>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0.72409999999999997</c:v>
                </c:pt>
                <c:pt idx="1">
                  <c:v>0.27589999999999998</c:v>
                </c:pt>
              </c:numCache>
            </c:numRef>
          </c:val>
          <c:extLst>
            <c:ext xmlns:c16="http://schemas.microsoft.com/office/drawing/2014/chart" uri="{C3380CC4-5D6E-409C-BE32-E72D297353CC}">
              <c16:uniqueId val="{00000004-A146-46D8-8C35-50DEA94D6B21}"/>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86153444038562943"/>
          <c:y val="5.3933535151296612E-2"/>
          <c:w val="0.13846563083231964"/>
          <c:h val="0.17630229859529559"/>
        </c:manualLayout>
      </c:layout>
      <c:overlay val="0"/>
      <c:txPr>
        <a:bodyPr/>
        <a:lstStyle/>
        <a:p>
          <a:pPr>
            <a:defRPr sz="2800"/>
          </a:pPr>
          <a:endParaRPr lang="en-US"/>
        </a:p>
      </c:txPr>
    </c:legend>
    <c:plotVisOnly val="1"/>
    <c:dispBlanksAs val="gap"/>
    <c:showDLblsOverMax val="1"/>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pPr>
              <a:defRPr/>
            </a:pPr>
            <a:r>
              <a:rPr lang="en-US" sz="2000" b="1" dirty="0"/>
              <a:t>Zones</a:t>
            </a:r>
            <a:r>
              <a:rPr lang="en-US" sz="2000" b="1" baseline="0" dirty="0"/>
              <a:t> where a Family Child Care Home is not allowed by right</a:t>
            </a:r>
            <a:endParaRPr lang="en-US" sz="2000" b="1" dirty="0"/>
          </a:p>
        </c:rich>
      </c:tx>
      <c:layout>
        <c:manualLayout>
          <c:xMode val="edge"/>
          <c:yMode val="edge"/>
          <c:x val="0.15514004129423464"/>
          <c:y val="0"/>
        </c:manualLayout>
      </c:layout>
      <c:overlay val="0"/>
    </c:title>
    <c:autoTitleDeleted val="0"/>
    <c:plotArea>
      <c:layout/>
      <c:barChart>
        <c:barDir val="bar"/>
        <c:grouping val="clustered"/>
        <c:varyColors val="0"/>
        <c:ser>
          <c:idx val="0"/>
          <c:order val="0"/>
          <c:tx>
            <c:strRef>
              <c:f>Sheet1!$B$1</c:f>
              <c:strCache>
                <c:ptCount val="1"/>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6C18-4E68-BB12-AE314E4E1617}"/>
              </c:ext>
            </c:extLst>
          </c:dPt>
          <c:dPt>
            <c:idx val="1"/>
            <c:invertIfNegative val="0"/>
            <c:bubble3D val="0"/>
            <c:spPr>
              <a:solidFill>
                <a:srgbClr val="507CB6"/>
              </a:solidFill>
              <a:ln w="0">
                <a:noFill/>
              </a:ln>
            </c:spPr>
            <c:extLst>
              <c:ext xmlns:c16="http://schemas.microsoft.com/office/drawing/2014/chart" uri="{C3380CC4-5D6E-409C-BE32-E72D297353CC}">
                <c16:uniqueId val="{00000003-6C18-4E68-BB12-AE314E4E1617}"/>
              </c:ext>
            </c:extLst>
          </c:dPt>
          <c:dPt>
            <c:idx val="2"/>
            <c:invertIfNegative val="0"/>
            <c:bubble3D val="0"/>
            <c:spPr>
              <a:solidFill>
                <a:srgbClr val="F9BE00"/>
              </a:solidFill>
              <a:ln w="0">
                <a:noFill/>
              </a:ln>
            </c:spPr>
            <c:extLst>
              <c:ext xmlns:c16="http://schemas.microsoft.com/office/drawing/2014/chart" uri="{C3380CC4-5D6E-409C-BE32-E72D297353CC}">
                <c16:uniqueId val="{00000005-6C18-4E68-BB12-AE314E4E1617}"/>
              </c:ext>
            </c:extLst>
          </c:dPt>
          <c:dPt>
            <c:idx val="3"/>
            <c:invertIfNegative val="0"/>
            <c:bubble3D val="0"/>
            <c:spPr>
              <a:solidFill>
                <a:srgbClr val="6BC8CD"/>
              </a:solidFill>
              <a:ln w="0">
                <a:noFill/>
              </a:ln>
            </c:spPr>
            <c:extLst>
              <c:ext xmlns:c16="http://schemas.microsoft.com/office/drawing/2014/chart" uri="{C3380CC4-5D6E-409C-BE32-E72D297353CC}">
                <c16:uniqueId val="{00000007-6C18-4E68-BB12-AE314E4E1617}"/>
              </c:ext>
            </c:extLst>
          </c:dPt>
          <c:dPt>
            <c:idx val="4"/>
            <c:invertIfNegative val="0"/>
            <c:bubble3D val="0"/>
            <c:spPr>
              <a:solidFill>
                <a:srgbClr val="FF8B4F"/>
              </a:solidFill>
              <a:ln w="0">
                <a:noFill/>
              </a:ln>
            </c:spPr>
            <c:extLst>
              <c:ext xmlns:c16="http://schemas.microsoft.com/office/drawing/2014/chart" uri="{C3380CC4-5D6E-409C-BE32-E72D297353CC}">
                <c16:uniqueId val="{00000009-6C18-4E68-BB12-AE314E4E1617}"/>
              </c:ext>
            </c:extLst>
          </c:dPt>
          <c:dLbls>
            <c:dLbl>
              <c:idx val="0"/>
              <c:tx>
                <c:rich>
                  <a:bodyPr/>
                  <a:lstStyle/>
                  <a:p>
                    <a:r>
                      <a:rPr lang="en-US" dirty="0"/>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C18-4E68-BB12-AE314E4E1617}"/>
                </c:ext>
              </c:extLst>
            </c:dLbl>
            <c:dLbl>
              <c:idx val="1"/>
              <c:tx>
                <c:rich>
                  <a:bodyPr/>
                  <a:lstStyle/>
                  <a:p>
                    <a:r>
                      <a:rPr lang="en-US" dirty="0"/>
                      <a:t>16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C18-4E68-BB12-AE314E4E1617}"/>
                </c:ext>
              </c:extLst>
            </c:dLbl>
            <c:dLbl>
              <c:idx val="2"/>
              <c:tx>
                <c:rich>
                  <a:bodyPr/>
                  <a:lstStyle/>
                  <a:p>
                    <a:r>
                      <a:rPr lang="en-US" dirty="0"/>
                      <a:t>14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C18-4E68-BB12-AE314E4E1617}"/>
                </c:ext>
              </c:extLst>
            </c:dLbl>
            <c:dLbl>
              <c:idx val="3"/>
              <c:tx>
                <c:rich>
                  <a:bodyPr/>
                  <a:lstStyle/>
                  <a:p>
                    <a:r>
                      <a:rPr lang="en-US" dirty="0"/>
                      <a:t>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C18-4E68-BB12-AE314E4E1617}"/>
                </c:ext>
              </c:extLst>
            </c:dLbl>
            <c:dLbl>
              <c:idx val="4"/>
              <c:tx>
                <c:rich>
                  <a:bodyPr/>
                  <a:lstStyle/>
                  <a:p>
                    <a:r>
                      <a:rPr lang="en-US"/>
                      <a:t>11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6C18-4E68-BB12-AE314E4E1617}"/>
                </c:ext>
              </c:extLst>
            </c:dLbl>
            <c:numFmt formatCode="0.00%" sourceLinked="0"/>
            <c:spPr>
              <a:noFill/>
              <a:ln>
                <a:noFill/>
              </a:ln>
              <a:effectLst/>
            </c:spPr>
            <c:txPr>
              <a:bodyPr wrap="square" lIns="38100" tIns="19050" rIns="38100" bIns="19050" anchor="ctr">
                <a:spAutoFit/>
              </a:bodyPr>
              <a:lstStyle/>
              <a:p>
                <a:pPr>
                  <a:defRPr sz="2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Residential</c:v>
                </c:pt>
                <c:pt idx="1">
                  <c:v>Commercial</c:v>
                </c:pt>
                <c:pt idx="2">
                  <c:v>Industrial</c:v>
                </c:pt>
                <c:pt idx="3">
                  <c:v>Mixed-Use</c:v>
                </c:pt>
                <c:pt idx="4">
                  <c:v>Other (please specify)</c:v>
                </c:pt>
              </c:strCache>
            </c:strRef>
          </c:cat>
          <c:val>
            <c:numRef>
              <c:f>Sheet1!$B$2:$B$6</c:f>
              <c:numCache>
                <c:formatCode>General</c:formatCode>
                <c:ptCount val="5"/>
                <c:pt idx="0">
                  <c:v>0.22750000000000001</c:v>
                </c:pt>
                <c:pt idx="1">
                  <c:v>0.72729999999999995</c:v>
                </c:pt>
                <c:pt idx="2">
                  <c:v>0.63639999999999997</c:v>
                </c:pt>
                <c:pt idx="3">
                  <c:v>0.36359999999999998</c:v>
                </c:pt>
                <c:pt idx="4">
                  <c:v>0.5</c:v>
                </c:pt>
              </c:numCache>
            </c:numRef>
          </c:val>
          <c:extLst>
            <c:ext xmlns:c16="http://schemas.microsoft.com/office/drawing/2014/chart" uri="{C3380CC4-5D6E-409C-BE32-E72D297353CC}">
              <c16:uniqueId val="{0000000A-6C18-4E68-BB12-AE314E4E1617}"/>
            </c:ext>
          </c:extLst>
        </c:ser>
        <c:dLbls>
          <c:dLblPos val="ctr"/>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crossAx val="2068027336"/>
        <c:crosses val="max"/>
        <c:crossBetween val="between"/>
      </c:valAx>
    </c:plotArea>
    <c:plotVisOnly val="1"/>
    <c:dispBlanksAs val="gap"/>
    <c:showDLblsOverMax val="1"/>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8F5-458F-B9FD-D504970AFCE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8F5-458F-B9FD-D504970AFCE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8F5-458F-B9FD-D504970AFCE0}"/>
              </c:ext>
            </c:extLst>
          </c:dPt>
          <c:dLbls>
            <c:dLbl>
              <c:idx val="0"/>
              <c:tx>
                <c:rich>
                  <a:bodyPr rot="0" spcFirstLastPara="1" vertOverflow="clip" horzOverflow="clip"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fld id="{559E3233-F789-44B8-8574-AD81A61582C7}" type="CATEGORYNAME">
                      <a:rPr lang="en-US"/>
                      <a:pPr>
                        <a:defRPr sz="1800"/>
                      </a:pPr>
                      <a:t>[CATEGORY NAME]</a:t>
                    </a:fld>
                    <a:r>
                      <a:rPr lang="en-US" baseline="0" dirty="0"/>
                      <a:t>, 16</a:t>
                    </a:r>
                  </a:p>
                </c:rich>
              </c:tx>
              <c:spPr>
                <a:solidFill>
                  <a:srgbClr val="FFFFFF"/>
                </a:solidFill>
                <a:ln>
                  <a:solidFill>
                    <a:srgbClr val="01A651"/>
                  </a:solid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58F5-458F-B9FD-D504970AFCE0}"/>
                </c:ext>
              </c:extLst>
            </c:dLbl>
            <c:dLbl>
              <c:idx val="1"/>
              <c:tx>
                <c:rich>
                  <a:bodyPr rot="0" spcFirstLastPara="1" vertOverflow="clip" horzOverflow="clip"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fld id="{B0E55475-0A48-4C6D-9EDA-D65075A0B7E9}" type="CATEGORYNAME">
                      <a:rPr lang="en-US"/>
                      <a:pPr>
                        <a:defRPr sz="1800">
                          <a:solidFill>
                            <a:schemeClr val="accent1"/>
                          </a:solidFill>
                        </a:defRPr>
                      </a:pPr>
                      <a:t>[CATEGORY NAME]</a:t>
                    </a:fld>
                    <a:r>
                      <a:rPr lang="en-US" baseline="0" dirty="0"/>
                      <a:t>, 8</a:t>
                    </a:r>
                  </a:p>
                </c:rich>
              </c:tx>
              <c:spPr>
                <a:solidFill>
                  <a:srgbClr val="FFFFFF"/>
                </a:solidFill>
                <a:ln>
                  <a:solidFill>
                    <a:srgbClr val="01A651"/>
                  </a:solid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58F5-458F-B9FD-D504970AFCE0}"/>
                </c:ext>
              </c:extLst>
            </c:dLbl>
            <c:dLbl>
              <c:idx val="2"/>
              <c:spPr>
                <a:solidFill>
                  <a:srgbClr val="FFFFFF"/>
                </a:solidFill>
                <a:ln>
                  <a:solidFill>
                    <a:srgbClr val="01A651"/>
                  </a:solid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58F5-458F-B9FD-D504970AFCE0}"/>
                </c:ext>
              </c:extLst>
            </c:dLbl>
            <c:spPr>
              <a:solidFill>
                <a:srgbClr val="FFFFFF"/>
              </a:solidFill>
              <a:ln>
                <a:solidFill>
                  <a:srgbClr val="01A651"/>
                </a:solid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Yes</c:v>
                </c:pt>
                <c:pt idx="1">
                  <c:v>No</c:v>
                </c:pt>
                <c:pt idx="2">
                  <c:v>Not sure</c:v>
                </c:pt>
              </c:strCache>
            </c:strRef>
          </c:cat>
          <c:val>
            <c:numRef>
              <c:f>Sheet1!$B$2:$B$4</c:f>
              <c:numCache>
                <c:formatCode>0</c:formatCode>
                <c:ptCount val="3"/>
                <c:pt idx="0">
                  <c:v>16</c:v>
                </c:pt>
                <c:pt idx="1">
                  <c:v>9</c:v>
                </c:pt>
                <c:pt idx="2">
                  <c:v>5</c:v>
                </c:pt>
              </c:numCache>
            </c:numRef>
          </c:val>
          <c:extLst>
            <c:ext xmlns:c16="http://schemas.microsoft.com/office/drawing/2014/chart" uri="{C3380CC4-5D6E-409C-BE32-E72D297353CC}">
              <c16:uniqueId val="{00000006-58F5-458F-B9FD-D504970AFCE0}"/>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1"/>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'FCCH Business License Graph'!$D$2</c:f>
              <c:strCache>
                <c:ptCount val="1"/>
                <c:pt idx="0">
                  <c:v> Approx. Fee </c:v>
                </c:pt>
              </c:strCache>
            </c:strRef>
          </c:tx>
          <c:spPr>
            <a:solidFill>
              <a:schemeClr val="accent1"/>
            </a:solidFill>
            <a:ln>
              <a:noFill/>
            </a:ln>
            <a:effectLst/>
          </c:spPr>
          <c:invertIfNegative val="0"/>
          <c:cat>
            <c:strRef>
              <c:f>'FCCH Business License Graph'!$B$3:$B$31</c:f>
              <c:strCache>
                <c:ptCount val="29"/>
                <c:pt idx="0">
                  <c:v>Banning</c:v>
                </c:pt>
                <c:pt idx="1">
                  <c:v>Beaumont</c:v>
                </c:pt>
                <c:pt idx="2">
                  <c:v>Blythe</c:v>
                </c:pt>
                <c:pt idx="3">
                  <c:v>Calimesa</c:v>
                </c:pt>
                <c:pt idx="4">
                  <c:v>Canyon Lake</c:v>
                </c:pt>
                <c:pt idx="5">
                  <c:v>Cathedral City</c:v>
                </c:pt>
                <c:pt idx="6">
                  <c:v>Coachella</c:v>
                </c:pt>
                <c:pt idx="7">
                  <c:v>Corona</c:v>
                </c:pt>
                <c:pt idx="8">
                  <c:v>Desert Hot Springs</c:v>
                </c:pt>
                <c:pt idx="9">
                  <c:v>Eastvale</c:v>
                </c:pt>
                <c:pt idx="10">
                  <c:v>Hemet</c:v>
                </c:pt>
                <c:pt idx="11">
                  <c:v>Indian Wells</c:v>
                </c:pt>
                <c:pt idx="12">
                  <c:v>Indio</c:v>
                </c:pt>
                <c:pt idx="13">
                  <c:v>Jurupa Valley</c:v>
                </c:pt>
                <c:pt idx="14">
                  <c:v>La Quinta</c:v>
                </c:pt>
                <c:pt idx="15">
                  <c:v>Lake Elsinore</c:v>
                </c:pt>
                <c:pt idx="16">
                  <c:v>Menifee</c:v>
                </c:pt>
                <c:pt idx="17">
                  <c:v>Moreno Valley</c:v>
                </c:pt>
                <c:pt idx="18">
                  <c:v>Murrieta</c:v>
                </c:pt>
                <c:pt idx="19">
                  <c:v>Norco</c:v>
                </c:pt>
                <c:pt idx="20">
                  <c:v>Palm Desert</c:v>
                </c:pt>
                <c:pt idx="21">
                  <c:v>Palm Springs</c:v>
                </c:pt>
                <c:pt idx="22">
                  <c:v>Perris</c:v>
                </c:pt>
                <c:pt idx="23">
                  <c:v>Rancho Mirage</c:v>
                </c:pt>
                <c:pt idx="24">
                  <c:v>Riverside (city)</c:v>
                </c:pt>
                <c:pt idx="25">
                  <c:v>Riverside County (unincorporated community)</c:v>
                </c:pt>
                <c:pt idx="26">
                  <c:v>San Jacinto</c:v>
                </c:pt>
                <c:pt idx="27">
                  <c:v>Temecula</c:v>
                </c:pt>
                <c:pt idx="28">
                  <c:v>Wildomar</c:v>
                </c:pt>
              </c:strCache>
            </c:strRef>
          </c:cat>
          <c:val>
            <c:numRef>
              <c:f>'FCCH Business License Graph'!$D$3:$D$31</c:f>
              <c:numCache>
                <c:formatCode>_("$"* #,##0.00_);_("$"* \(#,##0.00\);_("$"* "-"??_);_(@_)</c:formatCode>
                <c:ptCount val="29"/>
                <c:pt idx="0">
                  <c:v>90</c:v>
                </c:pt>
                <c:pt idx="1">
                  <c:v>0</c:v>
                </c:pt>
                <c:pt idx="2">
                  <c:v>0</c:v>
                </c:pt>
                <c:pt idx="3">
                  <c:v>28</c:v>
                </c:pt>
                <c:pt idx="4">
                  <c:v>155</c:v>
                </c:pt>
                <c:pt idx="5">
                  <c:v>1000</c:v>
                </c:pt>
                <c:pt idx="6">
                  <c:v>0</c:v>
                </c:pt>
                <c:pt idx="7">
                  <c:v>100</c:v>
                </c:pt>
                <c:pt idx="8">
                  <c:v>1</c:v>
                </c:pt>
                <c:pt idx="9">
                  <c:v>114</c:v>
                </c:pt>
                <c:pt idx="10">
                  <c:v>44</c:v>
                </c:pt>
                <c:pt idx="11">
                  <c:v>117</c:v>
                </c:pt>
                <c:pt idx="12">
                  <c:v>600</c:v>
                </c:pt>
                <c:pt idx="13">
                  <c:v>0</c:v>
                </c:pt>
                <c:pt idx="14">
                  <c:v>0</c:v>
                </c:pt>
                <c:pt idx="15">
                  <c:v>1</c:v>
                </c:pt>
                <c:pt idx="16">
                  <c:v>0</c:v>
                </c:pt>
                <c:pt idx="17">
                  <c:v>0</c:v>
                </c:pt>
                <c:pt idx="18">
                  <c:v>75</c:v>
                </c:pt>
                <c:pt idx="19">
                  <c:v>140</c:v>
                </c:pt>
                <c:pt idx="20">
                  <c:v>1</c:v>
                </c:pt>
                <c:pt idx="21">
                  <c:v>100</c:v>
                </c:pt>
                <c:pt idx="22">
                  <c:v>1</c:v>
                </c:pt>
                <c:pt idx="23">
                  <c:v>1</c:v>
                </c:pt>
                <c:pt idx="24">
                  <c:v>0</c:v>
                </c:pt>
                <c:pt idx="25">
                  <c:v>45</c:v>
                </c:pt>
                <c:pt idx="26">
                  <c:v>74</c:v>
                </c:pt>
                <c:pt idx="27">
                  <c:v>39</c:v>
                </c:pt>
                <c:pt idx="28">
                  <c:v>79</c:v>
                </c:pt>
              </c:numCache>
            </c:numRef>
          </c:val>
          <c:extLst>
            <c:ext xmlns:c16="http://schemas.microsoft.com/office/drawing/2014/chart" uri="{C3380CC4-5D6E-409C-BE32-E72D297353CC}">
              <c16:uniqueId val="{00000000-8584-4785-AF26-4A80FE0A68B6}"/>
            </c:ext>
          </c:extLst>
        </c:ser>
        <c:dLbls>
          <c:showLegendKey val="0"/>
          <c:showVal val="0"/>
          <c:showCatName val="0"/>
          <c:showSerName val="0"/>
          <c:showPercent val="0"/>
          <c:showBubbleSize val="0"/>
        </c:dLbls>
        <c:gapWidth val="219"/>
        <c:overlap val="-27"/>
        <c:axId val="396696447"/>
        <c:axId val="396697407"/>
      </c:barChart>
      <c:catAx>
        <c:axId val="396696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96697407"/>
        <c:crosses val="autoZero"/>
        <c:auto val="1"/>
        <c:lblAlgn val="ctr"/>
        <c:lblOffset val="100"/>
        <c:noMultiLvlLbl val="0"/>
      </c:catAx>
      <c:valAx>
        <c:axId val="396697407"/>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96696447"/>
        <c:crosses val="autoZero"/>
        <c:crossBetween val="between"/>
      </c:valAx>
      <c:spPr>
        <a:noFill/>
        <a:ln>
          <a:noFill/>
        </a:ln>
        <a:effectLst/>
      </c:spPr>
    </c:plotArea>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2934-4D20-B8C9-8E09FFB82340}"/>
              </c:ext>
            </c:extLst>
          </c:dPt>
          <c:dPt>
            <c:idx val="1"/>
            <c:invertIfNegative val="0"/>
            <c:bubble3D val="0"/>
            <c:spPr>
              <a:solidFill>
                <a:srgbClr val="507CB6"/>
              </a:solidFill>
              <a:ln w="0">
                <a:noFill/>
              </a:ln>
            </c:spPr>
            <c:extLst>
              <c:ext xmlns:c16="http://schemas.microsoft.com/office/drawing/2014/chart" uri="{C3380CC4-5D6E-409C-BE32-E72D297353CC}">
                <c16:uniqueId val="{00000003-2934-4D20-B8C9-8E09FFB82340}"/>
              </c:ext>
            </c:extLst>
          </c:dPt>
          <c:dPt>
            <c:idx val="2"/>
            <c:invertIfNegative val="0"/>
            <c:bubble3D val="0"/>
            <c:spPr>
              <a:solidFill>
                <a:srgbClr val="F9BE00"/>
              </a:solidFill>
              <a:ln w="0">
                <a:noFill/>
              </a:ln>
            </c:spPr>
            <c:extLst>
              <c:ext xmlns:c16="http://schemas.microsoft.com/office/drawing/2014/chart" uri="{C3380CC4-5D6E-409C-BE32-E72D297353CC}">
                <c16:uniqueId val="{00000005-2934-4D20-B8C9-8E09FFB82340}"/>
              </c:ext>
            </c:extLst>
          </c:dPt>
          <c:dLbls>
            <c:dLbl>
              <c:idx val="0"/>
              <c:tx>
                <c:rich>
                  <a:bodyPr/>
                  <a:lstStyle/>
                  <a:p>
                    <a:r>
                      <a:rPr lang="en-US"/>
                      <a:t>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934-4D20-B8C9-8E09FFB82340}"/>
                </c:ext>
              </c:extLst>
            </c:dLbl>
            <c:dLbl>
              <c:idx val="1"/>
              <c:tx>
                <c:rich>
                  <a:bodyPr/>
                  <a:lstStyle/>
                  <a:p>
                    <a:r>
                      <a:rPr lang="en-US" dirty="0"/>
                      <a:t>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934-4D20-B8C9-8E09FFB82340}"/>
                </c:ext>
              </c:extLst>
            </c:dLbl>
            <c:dLbl>
              <c:idx val="2"/>
              <c:tx>
                <c:rich>
                  <a:bodyPr/>
                  <a:lstStyle/>
                  <a:p>
                    <a:r>
                      <a:rPr lang="en-US"/>
                      <a:t>15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934-4D20-B8C9-8E09FFB82340}"/>
                </c:ext>
              </c:extLst>
            </c:dLbl>
            <c:numFmt formatCode="0.00%" sourceLinked="0"/>
            <c:spPr>
              <a:noFill/>
              <a:ln>
                <a:noFill/>
              </a:ln>
              <a:effectLst/>
            </c:spPr>
            <c:txPr>
              <a:bodyPr/>
              <a:lstStyle/>
              <a:p>
                <a:pPr>
                  <a:defRPr sz="2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No</c:v>
                </c:pt>
                <c:pt idx="1">
                  <c:v>Unsure</c:v>
                </c:pt>
                <c:pt idx="2">
                  <c:v>Yes (please specify)</c:v>
                </c:pt>
              </c:strCache>
            </c:strRef>
          </c:cat>
          <c:val>
            <c:numRef>
              <c:f>Sheet1!$B$2:$B$4</c:f>
              <c:numCache>
                <c:formatCode>General</c:formatCode>
                <c:ptCount val="3"/>
                <c:pt idx="0">
                  <c:v>0.2069</c:v>
                </c:pt>
                <c:pt idx="1">
                  <c:v>0.27589999999999998</c:v>
                </c:pt>
                <c:pt idx="2">
                  <c:v>0.51719999999999999</c:v>
                </c:pt>
              </c:numCache>
            </c:numRef>
          </c:val>
          <c:extLst>
            <c:ext xmlns:c16="http://schemas.microsoft.com/office/drawing/2014/chart" uri="{C3380CC4-5D6E-409C-BE32-E72D297353CC}">
              <c16:uniqueId val="{00000006-2934-4D20-B8C9-8E09FFB82340}"/>
            </c:ext>
          </c:extLst>
        </c:ser>
        <c:dLbls>
          <c:dLblPos val="ctr"/>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crossAx val="2068027336"/>
        <c:crosses val="max"/>
        <c:crossBetween val="between"/>
      </c:valAx>
    </c:plotArea>
    <c:plotVisOnly val="1"/>
    <c:dispBlanksAs val="gap"/>
    <c:showDLblsOverMax val="1"/>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'SB234 Compliance data for RIVCO'!$B$1</c:f>
              <c:strCache>
                <c:ptCount val="1"/>
                <c:pt idx="0">
                  <c:v>In compliance with State Law SB 234</c:v>
                </c:pt>
              </c:strCache>
            </c:strRef>
          </c:tx>
          <c:spPr>
            <a:solidFill>
              <a:schemeClr val="accent1"/>
            </a:solidFill>
            <a:ln>
              <a:noFill/>
            </a:ln>
            <a:effectLst/>
          </c:spPr>
          <c:invertIfNegative val="0"/>
          <c:cat>
            <c:strRef>
              <c:f>'SB234 Compliance data for RIVCO'!$A$2:$A$30</c:f>
              <c:strCache>
                <c:ptCount val="29"/>
                <c:pt idx="0">
                  <c:v>Beaumont</c:v>
                </c:pt>
                <c:pt idx="1">
                  <c:v>Blythe</c:v>
                </c:pt>
                <c:pt idx="2">
                  <c:v>Coachella</c:v>
                </c:pt>
                <c:pt idx="3">
                  <c:v>Jurupa Valley</c:v>
                </c:pt>
                <c:pt idx="4">
                  <c:v>La Quinta</c:v>
                </c:pt>
                <c:pt idx="5">
                  <c:v>Moreno Valley</c:v>
                </c:pt>
                <c:pt idx="6">
                  <c:v>Riverside (city)</c:v>
                </c:pt>
                <c:pt idx="7">
                  <c:v>Banning</c:v>
                </c:pt>
                <c:pt idx="8">
                  <c:v>Calimesa</c:v>
                </c:pt>
                <c:pt idx="9">
                  <c:v>Canyon Lake</c:v>
                </c:pt>
                <c:pt idx="10">
                  <c:v>Cathedral City</c:v>
                </c:pt>
                <c:pt idx="11">
                  <c:v>Corona</c:v>
                </c:pt>
                <c:pt idx="12">
                  <c:v>Desert Hot Springs</c:v>
                </c:pt>
                <c:pt idx="13">
                  <c:v>Eastvale</c:v>
                </c:pt>
                <c:pt idx="14">
                  <c:v>Hemet</c:v>
                </c:pt>
                <c:pt idx="15">
                  <c:v>Indian Wells</c:v>
                </c:pt>
                <c:pt idx="16">
                  <c:v>Indio</c:v>
                </c:pt>
                <c:pt idx="17">
                  <c:v>Lake Elsinore</c:v>
                </c:pt>
                <c:pt idx="18">
                  <c:v>Menifee</c:v>
                </c:pt>
                <c:pt idx="19">
                  <c:v>Murrieta</c:v>
                </c:pt>
                <c:pt idx="20">
                  <c:v>Norco</c:v>
                </c:pt>
                <c:pt idx="21">
                  <c:v>Palm Desert</c:v>
                </c:pt>
                <c:pt idx="22">
                  <c:v>Palm Springs</c:v>
                </c:pt>
                <c:pt idx="23">
                  <c:v>Perris</c:v>
                </c:pt>
                <c:pt idx="24">
                  <c:v>Rancho Mirage</c:v>
                </c:pt>
                <c:pt idx="25">
                  <c:v>Riverside County (unincorporated community)</c:v>
                </c:pt>
                <c:pt idx="26">
                  <c:v>San Jacinto</c:v>
                </c:pt>
                <c:pt idx="27">
                  <c:v>Temecula</c:v>
                </c:pt>
                <c:pt idx="28">
                  <c:v>Wildomar</c:v>
                </c:pt>
              </c:strCache>
            </c:strRef>
          </c:cat>
          <c:val>
            <c:numRef>
              <c:f>'SB234 Compliance data for RIVCO'!$B$2:$B$30</c:f>
              <c:numCache>
                <c:formatCode>General</c:formatCode>
                <c:ptCount val="29"/>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82C1-4687-AE43-CFFD177A2251}"/>
            </c:ext>
          </c:extLst>
        </c:ser>
        <c:ser>
          <c:idx val="1"/>
          <c:order val="1"/>
          <c:tx>
            <c:strRef>
              <c:f>'SB234 Compliance data for RIVCO'!$C$1</c:f>
              <c:strCache>
                <c:ptCount val="1"/>
                <c:pt idx="0">
                  <c:v>There is no business license fee in your jurisdiction for Family Child Care</c:v>
                </c:pt>
              </c:strCache>
            </c:strRef>
          </c:tx>
          <c:spPr>
            <a:solidFill>
              <a:schemeClr val="accent2"/>
            </a:solidFill>
            <a:ln>
              <a:noFill/>
            </a:ln>
            <a:effectLst/>
          </c:spPr>
          <c:invertIfNegative val="0"/>
          <c:cat>
            <c:strRef>
              <c:f>'SB234 Compliance data for RIVCO'!$A$2:$A$30</c:f>
              <c:strCache>
                <c:ptCount val="29"/>
                <c:pt idx="0">
                  <c:v>Beaumont</c:v>
                </c:pt>
                <c:pt idx="1">
                  <c:v>Blythe</c:v>
                </c:pt>
                <c:pt idx="2">
                  <c:v>Coachella</c:v>
                </c:pt>
                <c:pt idx="3">
                  <c:v>Jurupa Valley</c:v>
                </c:pt>
                <c:pt idx="4">
                  <c:v>La Quinta</c:v>
                </c:pt>
                <c:pt idx="5">
                  <c:v>Moreno Valley</c:v>
                </c:pt>
                <c:pt idx="6">
                  <c:v>Riverside (city)</c:v>
                </c:pt>
                <c:pt idx="7">
                  <c:v>Banning</c:v>
                </c:pt>
                <c:pt idx="8">
                  <c:v>Calimesa</c:v>
                </c:pt>
                <c:pt idx="9">
                  <c:v>Canyon Lake</c:v>
                </c:pt>
                <c:pt idx="10">
                  <c:v>Cathedral City</c:v>
                </c:pt>
                <c:pt idx="11">
                  <c:v>Corona</c:v>
                </c:pt>
                <c:pt idx="12">
                  <c:v>Desert Hot Springs</c:v>
                </c:pt>
                <c:pt idx="13">
                  <c:v>Eastvale</c:v>
                </c:pt>
                <c:pt idx="14">
                  <c:v>Hemet</c:v>
                </c:pt>
                <c:pt idx="15">
                  <c:v>Indian Wells</c:v>
                </c:pt>
                <c:pt idx="16">
                  <c:v>Indio</c:v>
                </c:pt>
                <c:pt idx="17">
                  <c:v>Lake Elsinore</c:v>
                </c:pt>
                <c:pt idx="18">
                  <c:v>Menifee</c:v>
                </c:pt>
                <c:pt idx="19">
                  <c:v>Murrieta</c:v>
                </c:pt>
                <c:pt idx="20">
                  <c:v>Norco</c:v>
                </c:pt>
                <c:pt idx="21">
                  <c:v>Palm Desert</c:v>
                </c:pt>
                <c:pt idx="22">
                  <c:v>Palm Springs</c:v>
                </c:pt>
                <c:pt idx="23">
                  <c:v>Perris</c:v>
                </c:pt>
                <c:pt idx="24">
                  <c:v>Rancho Mirage</c:v>
                </c:pt>
                <c:pt idx="25">
                  <c:v>Riverside County (unincorporated community)</c:v>
                </c:pt>
                <c:pt idx="26">
                  <c:v>San Jacinto</c:v>
                </c:pt>
                <c:pt idx="27">
                  <c:v>Temecula</c:v>
                </c:pt>
                <c:pt idx="28">
                  <c:v>Wildomar</c:v>
                </c:pt>
              </c:strCache>
            </c:strRef>
          </c:cat>
          <c:val>
            <c:numRef>
              <c:f>'SB234 Compliance data for RIVCO'!$C$2:$C$30</c:f>
              <c:numCache>
                <c:formatCode>General</c:formatCode>
                <c:ptCount val="29"/>
                <c:pt idx="0">
                  <c:v>1</c:v>
                </c:pt>
                <c:pt idx="1">
                  <c:v>1</c:v>
                </c:pt>
                <c:pt idx="2">
                  <c:v>1</c:v>
                </c:pt>
                <c:pt idx="3">
                  <c:v>1</c:v>
                </c:pt>
                <c:pt idx="4">
                  <c:v>1</c:v>
                </c:pt>
                <c:pt idx="5">
                  <c:v>1</c:v>
                </c:pt>
                <c:pt idx="6">
                  <c:v>1</c:v>
                </c:pt>
                <c:pt idx="18">
                  <c:v>1</c:v>
                </c:pt>
              </c:numCache>
            </c:numRef>
          </c:val>
          <c:extLst>
            <c:ext xmlns:c16="http://schemas.microsoft.com/office/drawing/2014/chart" uri="{C3380CC4-5D6E-409C-BE32-E72D297353CC}">
              <c16:uniqueId val="{00000001-82C1-4687-AE43-CFFD177A2251}"/>
            </c:ext>
          </c:extLst>
        </c:ser>
        <c:ser>
          <c:idx val="2"/>
          <c:order val="2"/>
          <c:tx>
            <c:strRef>
              <c:f>'SB234 Compliance data for RIVCO'!$D$1</c:f>
              <c:strCache>
                <c:ptCount val="1"/>
                <c:pt idx="0">
                  <c:v>Large Family Child Care allowed by right in Residential Zone</c:v>
                </c:pt>
              </c:strCache>
            </c:strRef>
          </c:tx>
          <c:spPr>
            <a:solidFill>
              <a:schemeClr val="accent3"/>
            </a:solidFill>
            <a:ln>
              <a:noFill/>
            </a:ln>
            <a:effectLst/>
          </c:spPr>
          <c:invertIfNegative val="0"/>
          <c:cat>
            <c:strRef>
              <c:f>'SB234 Compliance data for RIVCO'!$A$2:$A$30</c:f>
              <c:strCache>
                <c:ptCount val="29"/>
                <c:pt idx="0">
                  <c:v>Beaumont</c:v>
                </c:pt>
                <c:pt idx="1">
                  <c:v>Blythe</c:v>
                </c:pt>
                <c:pt idx="2">
                  <c:v>Coachella</c:v>
                </c:pt>
                <c:pt idx="3">
                  <c:v>Jurupa Valley</c:v>
                </c:pt>
                <c:pt idx="4">
                  <c:v>La Quinta</c:v>
                </c:pt>
                <c:pt idx="5">
                  <c:v>Moreno Valley</c:v>
                </c:pt>
                <c:pt idx="6">
                  <c:v>Riverside (city)</c:v>
                </c:pt>
                <c:pt idx="7">
                  <c:v>Banning</c:v>
                </c:pt>
                <c:pt idx="8">
                  <c:v>Calimesa</c:v>
                </c:pt>
                <c:pt idx="9">
                  <c:v>Canyon Lake</c:v>
                </c:pt>
                <c:pt idx="10">
                  <c:v>Cathedral City</c:v>
                </c:pt>
                <c:pt idx="11">
                  <c:v>Corona</c:v>
                </c:pt>
                <c:pt idx="12">
                  <c:v>Desert Hot Springs</c:v>
                </c:pt>
                <c:pt idx="13">
                  <c:v>Eastvale</c:v>
                </c:pt>
                <c:pt idx="14">
                  <c:v>Hemet</c:v>
                </c:pt>
                <c:pt idx="15">
                  <c:v>Indian Wells</c:v>
                </c:pt>
                <c:pt idx="16">
                  <c:v>Indio</c:v>
                </c:pt>
                <c:pt idx="17">
                  <c:v>Lake Elsinore</c:v>
                </c:pt>
                <c:pt idx="18">
                  <c:v>Menifee</c:v>
                </c:pt>
                <c:pt idx="19">
                  <c:v>Murrieta</c:v>
                </c:pt>
                <c:pt idx="20">
                  <c:v>Norco</c:v>
                </c:pt>
                <c:pt idx="21">
                  <c:v>Palm Desert</c:v>
                </c:pt>
                <c:pt idx="22">
                  <c:v>Palm Springs</c:v>
                </c:pt>
                <c:pt idx="23">
                  <c:v>Perris</c:v>
                </c:pt>
                <c:pt idx="24">
                  <c:v>Rancho Mirage</c:v>
                </c:pt>
                <c:pt idx="25">
                  <c:v>Riverside County (unincorporated community)</c:v>
                </c:pt>
                <c:pt idx="26">
                  <c:v>San Jacinto</c:v>
                </c:pt>
                <c:pt idx="27">
                  <c:v>Temecula</c:v>
                </c:pt>
                <c:pt idx="28">
                  <c:v>Wildomar</c:v>
                </c:pt>
              </c:strCache>
            </c:strRef>
          </c:cat>
          <c:val>
            <c:numRef>
              <c:f>'SB234 Compliance data for RIVCO'!$D$2:$D$30</c:f>
              <c:numCache>
                <c:formatCode>General</c:formatCode>
                <c:ptCount val="29"/>
                <c:pt idx="0">
                  <c:v>1</c:v>
                </c:pt>
                <c:pt idx="1">
                  <c:v>1</c:v>
                </c:pt>
                <c:pt idx="2">
                  <c:v>1</c:v>
                </c:pt>
                <c:pt idx="3">
                  <c:v>1</c:v>
                </c:pt>
                <c:pt idx="4">
                  <c:v>1</c:v>
                </c:pt>
                <c:pt idx="5">
                  <c:v>1</c:v>
                </c:pt>
                <c:pt idx="6">
                  <c:v>1</c:v>
                </c:pt>
                <c:pt idx="7">
                  <c:v>1</c:v>
                </c:pt>
                <c:pt idx="8">
                  <c:v>1</c:v>
                </c:pt>
                <c:pt idx="10">
                  <c:v>1</c:v>
                </c:pt>
                <c:pt idx="11">
                  <c:v>1</c:v>
                </c:pt>
                <c:pt idx="12">
                  <c:v>1</c:v>
                </c:pt>
                <c:pt idx="13">
                  <c:v>1</c:v>
                </c:pt>
                <c:pt idx="14">
                  <c:v>1</c:v>
                </c:pt>
                <c:pt idx="16">
                  <c:v>1</c:v>
                </c:pt>
                <c:pt idx="17">
                  <c:v>1</c:v>
                </c:pt>
                <c:pt idx="19">
                  <c:v>1</c:v>
                </c:pt>
                <c:pt idx="20">
                  <c:v>1</c:v>
                </c:pt>
                <c:pt idx="21">
                  <c:v>1</c:v>
                </c:pt>
                <c:pt idx="22">
                  <c:v>1</c:v>
                </c:pt>
                <c:pt idx="23">
                  <c:v>1</c:v>
                </c:pt>
                <c:pt idx="24">
                  <c:v>1</c:v>
                </c:pt>
                <c:pt idx="25">
                  <c:v>1</c:v>
                </c:pt>
                <c:pt idx="27">
                  <c:v>1</c:v>
                </c:pt>
                <c:pt idx="28">
                  <c:v>1</c:v>
                </c:pt>
              </c:numCache>
            </c:numRef>
          </c:val>
          <c:extLst>
            <c:ext xmlns:c16="http://schemas.microsoft.com/office/drawing/2014/chart" uri="{C3380CC4-5D6E-409C-BE32-E72D297353CC}">
              <c16:uniqueId val="{00000002-82C1-4687-AE43-CFFD177A2251}"/>
            </c:ext>
          </c:extLst>
        </c:ser>
        <c:dLbls>
          <c:showLegendKey val="0"/>
          <c:showVal val="0"/>
          <c:showCatName val="0"/>
          <c:showSerName val="0"/>
          <c:showPercent val="0"/>
          <c:showBubbleSize val="0"/>
        </c:dLbls>
        <c:gapWidth val="182"/>
        <c:overlap val="100"/>
        <c:axId val="1649399343"/>
        <c:axId val="1649400303"/>
      </c:barChart>
      <c:catAx>
        <c:axId val="1649399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9400303"/>
        <c:crosses val="autoZero"/>
        <c:auto val="1"/>
        <c:lblAlgn val="ctr"/>
        <c:lblOffset val="100"/>
        <c:noMultiLvlLbl val="0"/>
      </c:catAx>
      <c:valAx>
        <c:axId val="16494003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9399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latin typeface="Arial Narrow" panose="020B0606020202030204" pitchFamily="34" charset="0"/>
              </a:rPr>
              <a:t>Family Child Care Home Definition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Family Child Care Home Definition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57A-4789-AB22-5248E4AADA1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57A-4789-AB22-5248E4AADA1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57A-4789-AB22-5248E4AADA1C}"/>
              </c:ext>
            </c:extLst>
          </c:dPt>
          <c:dLbls>
            <c:dLbl>
              <c:idx val="2"/>
              <c:delete val="1"/>
              <c:extLst>
                <c:ext xmlns:c15="http://schemas.microsoft.com/office/drawing/2012/chart" uri="{CE6537A1-D6FC-4f65-9D91-7224C49458BB}"/>
                <c:ext xmlns:c16="http://schemas.microsoft.com/office/drawing/2014/chart" uri="{C3380CC4-5D6E-409C-BE32-E72D297353CC}">
                  <c16:uniqueId val="{00000005-257A-4789-AB22-5248E4AADA1C}"/>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Useful</c:v>
                </c:pt>
                <c:pt idx="1">
                  <c:v>Somewhat Useful</c:v>
                </c:pt>
                <c:pt idx="2">
                  <c:v>Not Useful</c:v>
                </c:pt>
              </c:strCache>
            </c:strRef>
          </c:cat>
          <c:val>
            <c:numRef>
              <c:f>Sheet1!$B$2:$B$4</c:f>
              <c:numCache>
                <c:formatCode>General</c:formatCode>
                <c:ptCount val="3"/>
                <c:pt idx="0">
                  <c:v>12</c:v>
                </c:pt>
                <c:pt idx="1">
                  <c:v>2</c:v>
                </c:pt>
                <c:pt idx="2">
                  <c:v>0</c:v>
                </c:pt>
              </c:numCache>
            </c:numRef>
          </c:val>
          <c:extLst>
            <c:ext xmlns:c16="http://schemas.microsoft.com/office/drawing/2014/chart" uri="{C3380CC4-5D6E-409C-BE32-E72D297353CC}">
              <c16:uniqueId val="{00000000-D163-4C1D-AE4A-5254AC093C8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pPr>
              <a:defRPr/>
            </a:pPr>
            <a:r>
              <a:rPr lang="en-US" sz="2000"/>
              <a:t>Are you aware of SB</a:t>
            </a:r>
            <a:r>
              <a:rPr lang="en-US" sz="2000" baseline="0"/>
              <a:t> 234 Requirements?</a:t>
            </a:r>
            <a:endParaRPr lang="en-US" sz="2000"/>
          </a:p>
        </c:rich>
      </c:tx>
      <c:layout>
        <c:manualLayout>
          <c:xMode val="edge"/>
          <c:yMode val="edge"/>
          <c:x val="0.11321048873215275"/>
          <c:y val="1.0328921243805442E-2"/>
        </c:manualLayout>
      </c:layout>
      <c:overlay val="0"/>
    </c:title>
    <c:autoTitleDeleted val="0"/>
    <c:plotArea>
      <c:layout>
        <c:manualLayout>
          <c:layoutTarget val="inner"/>
          <c:xMode val="edge"/>
          <c:yMode val="edge"/>
          <c:x val="7.6763800508262564E-2"/>
          <c:y val="0.11572921198063572"/>
          <c:w val="0.86372242913240604"/>
          <c:h val="0.83294653647023531"/>
        </c:manualLayout>
      </c:layout>
      <c:pieChart>
        <c:varyColors val="1"/>
        <c:ser>
          <c:idx val="0"/>
          <c:order val="0"/>
          <c:tx>
            <c:strRef>
              <c:f>Sheet1!$B$1</c:f>
              <c:strCache>
                <c:ptCount val="1"/>
              </c:strCache>
            </c:strRef>
          </c:tx>
          <c:spPr>
            <a:solidFill>
              <a:srgbClr val="00BF6F"/>
            </a:solidFill>
          </c:spPr>
          <c:dPt>
            <c:idx val="0"/>
            <c:bubble3D val="0"/>
            <c:spPr>
              <a:solidFill>
                <a:srgbClr val="00BF6F"/>
              </a:solidFill>
              <a:ln w="0">
                <a:noFill/>
              </a:ln>
            </c:spPr>
            <c:extLst>
              <c:ext xmlns:c16="http://schemas.microsoft.com/office/drawing/2014/chart" uri="{C3380CC4-5D6E-409C-BE32-E72D297353CC}">
                <c16:uniqueId val="{00000001-DEA5-4E21-ADA2-FB978B082CE9}"/>
              </c:ext>
            </c:extLst>
          </c:dPt>
          <c:dPt>
            <c:idx val="1"/>
            <c:bubble3D val="0"/>
            <c:spPr>
              <a:solidFill>
                <a:srgbClr val="507CB6"/>
              </a:solidFill>
              <a:ln w="0">
                <a:noFill/>
              </a:ln>
            </c:spPr>
            <c:extLst>
              <c:ext xmlns:c16="http://schemas.microsoft.com/office/drawing/2014/chart" uri="{C3380CC4-5D6E-409C-BE32-E72D297353CC}">
                <c16:uniqueId val="{00000003-DEA5-4E21-ADA2-FB978B082CE9}"/>
              </c:ext>
            </c:extLst>
          </c:dPt>
          <c:dLbls>
            <c:dLbl>
              <c:idx val="0"/>
              <c:tx>
                <c:rich>
                  <a:bodyPr/>
                  <a:lstStyle/>
                  <a:p>
                    <a:r>
                      <a:rPr lang="en-US"/>
                      <a:t>23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EA5-4E21-ADA2-FB978B082CE9}"/>
                </c:ext>
              </c:extLst>
            </c:dLbl>
            <c:dLbl>
              <c:idx val="1"/>
              <c:tx>
                <c:rich>
                  <a:bodyPr/>
                  <a:lstStyle/>
                  <a:p>
                    <a:r>
                      <a:rPr lang="en-US" dirty="0"/>
                      <a:t>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EA5-4E21-ADA2-FB978B082CE9}"/>
                </c:ext>
              </c:extLst>
            </c:dLbl>
            <c:numFmt formatCode="0.00%" sourceLinked="0"/>
            <c:spPr>
              <a:noFill/>
              <a:ln>
                <a:noFill/>
              </a:ln>
              <a:effectLst/>
            </c:spPr>
            <c:txPr>
              <a:bodyPr/>
              <a:lstStyle/>
              <a:p>
                <a:pPr>
                  <a:defRPr sz="2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0.79310000000000003</c:v>
                </c:pt>
                <c:pt idx="1">
                  <c:v>0.2069</c:v>
                </c:pt>
              </c:numCache>
            </c:numRef>
          </c:val>
          <c:extLst>
            <c:ext xmlns:c16="http://schemas.microsoft.com/office/drawing/2014/chart" uri="{C3380CC4-5D6E-409C-BE32-E72D297353CC}">
              <c16:uniqueId val="{00000004-DEA5-4E21-ADA2-FB978B082CE9}"/>
            </c:ext>
          </c:extLst>
        </c:ser>
        <c:dLbls>
          <c:showLegendKey val="0"/>
          <c:showVal val="0"/>
          <c:showCatName val="0"/>
          <c:showSerName val="0"/>
          <c:showPercent val="0"/>
          <c:showBubbleSize val="0"/>
          <c:showLeaderLines val="0"/>
        </c:dLbls>
        <c:firstSliceAng val="0"/>
      </c:pieChart>
    </c:plotArea>
    <c:legend>
      <c:legendPos val="l"/>
      <c:layout>
        <c:manualLayout>
          <c:xMode val="edge"/>
          <c:yMode val="edge"/>
          <c:x val="1.314312613024971E-2"/>
          <c:y val="0.32694718092107788"/>
          <c:w val="0.1359954362126948"/>
          <c:h val="0.40267578458013803"/>
        </c:manualLayout>
      </c:layout>
      <c:overlay val="0"/>
      <c:txPr>
        <a:bodyPr/>
        <a:lstStyle/>
        <a:p>
          <a:pPr>
            <a:defRPr sz="1600"/>
          </a:pPr>
          <a:endParaRPr lang="en-US"/>
        </a:p>
      </c:txPr>
    </c:legend>
    <c:plotVisOnly val="1"/>
    <c:dispBlanksAs val="gap"/>
    <c:showDLblsOverMax val="1"/>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Expected time</a:t>
            </a:r>
            <a:r>
              <a:rPr lang="en-US" baseline="0" dirty="0"/>
              <a:t> frame to comply with SB 234</a:t>
            </a:r>
            <a:endParaRPr lang="en-US" dirty="0"/>
          </a:p>
        </c:rich>
      </c:tx>
      <c:layout>
        <c:manualLayout>
          <c:xMode val="edge"/>
          <c:yMode val="edge"/>
          <c:x val="0.17195792060446247"/>
          <c:y val="2.968809577488787E-2"/>
        </c:manualLayout>
      </c:layout>
      <c:overlay val="0"/>
    </c:title>
    <c:autoTitleDeleted val="0"/>
    <c:plotArea>
      <c:layout>
        <c:manualLayout>
          <c:layoutTarget val="inner"/>
          <c:xMode val="edge"/>
          <c:yMode val="edge"/>
          <c:x val="0.2290448609072829"/>
          <c:y val="0.11475241219024901"/>
          <c:w val="0.70212271960234418"/>
          <c:h val="0.79254540486458802"/>
        </c:manualLayout>
      </c:layout>
      <c:barChart>
        <c:barDir val="bar"/>
        <c:grouping val="clustered"/>
        <c:varyColors val="0"/>
        <c:ser>
          <c:idx val="0"/>
          <c:order val="0"/>
          <c:tx>
            <c:strRef>
              <c:f>Sheet1!$B$1</c:f>
              <c:strCache>
                <c:ptCount val="1"/>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ACE5-453F-BC38-04AB3DBFD0C9}"/>
              </c:ext>
            </c:extLst>
          </c:dPt>
          <c:dPt>
            <c:idx val="1"/>
            <c:invertIfNegative val="0"/>
            <c:bubble3D val="0"/>
            <c:spPr>
              <a:solidFill>
                <a:srgbClr val="507CB6"/>
              </a:solidFill>
              <a:ln w="0">
                <a:noFill/>
              </a:ln>
            </c:spPr>
            <c:extLst>
              <c:ext xmlns:c16="http://schemas.microsoft.com/office/drawing/2014/chart" uri="{C3380CC4-5D6E-409C-BE32-E72D297353CC}">
                <c16:uniqueId val="{00000003-ACE5-453F-BC38-04AB3DBFD0C9}"/>
              </c:ext>
            </c:extLst>
          </c:dPt>
          <c:dPt>
            <c:idx val="2"/>
            <c:invertIfNegative val="0"/>
            <c:bubble3D val="0"/>
            <c:spPr>
              <a:solidFill>
                <a:srgbClr val="F9BE00"/>
              </a:solidFill>
              <a:ln w="0">
                <a:noFill/>
              </a:ln>
            </c:spPr>
            <c:extLst>
              <c:ext xmlns:c16="http://schemas.microsoft.com/office/drawing/2014/chart" uri="{C3380CC4-5D6E-409C-BE32-E72D297353CC}">
                <c16:uniqueId val="{00000005-ACE5-453F-BC38-04AB3DBFD0C9}"/>
              </c:ext>
            </c:extLst>
          </c:dPt>
          <c:dPt>
            <c:idx val="3"/>
            <c:invertIfNegative val="0"/>
            <c:bubble3D val="0"/>
            <c:spPr>
              <a:solidFill>
                <a:srgbClr val="6BC8CD"/>
              </a:solidFill>
              <a:ln w="0">
                <a:noFill/>
              </a:ln>
            </c:spPr>
            <c:extLst>
              <c:ext xmlns:c16="http://schemas.microsoft.com/office/drawing/2014/chart" uri="{C3380CC4-5D6E-409C-BE32-E72D297353CC}">
                <c16:uniqueId val="{00000007-ACE5-453F-BC38-04AB3DBFD0C9}"/>
              </c:ext>
            </c:extLst>
          </c:dPt>
          <c:dLbls>
            <c:dLbl>
              <c:idx val="0"/>
              <c:tx>
                <c:rich>
                  <a:bodyPr/>
                  <a:lstStyle/>
                  <a:p>
                    <a:r>
                      <a:rPr lang="en-US"/>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CE5-453F-BC38-04AB3DBFD0C9}"/>
                </c:ext>
              </c:extLst>
            </c:dLbl>
            <c:dLbl>
              <c:idx val="1"/>
              <c:tx>
                <c:rich>
                  <a:bodyPr/>
                  <a:lstStyle/>
                  <a:p>
                    <a:r>
                      <a:rPr lang="en-US"/>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CE5-453F-BC38-04AB3DBFD0C9}"/>
                </c:ext>
              </c:extLst>
            </c:dLbl>
            <c:dLbl>
              <c:idx val="2"/>
              <c:tx>
                <c:rich>
                  <a:bodyPr/>
                  <a:lstStyle/>
                  <a:p>
                    <a:r>
                      <a:rPr lang="en-US"/>
                      <a:t>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CE5-453F-BC38-04AB3DBFD0C9}"/>
                </c:ext>
              </c:extLst>
            </c:dLbl>
            <c:dLbl>
              <c:idx val="3"/>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CE5-453F-BC38-04AB3DBFD0C9}"/>
                </c:ext>
              </c:extLst>
            </c:dLbl>
            <c:numFmt formatCode="0.00%" sourceLinked="0"/>
            <c:spPr>
              <a:noFill/>
              <a:ln>
                <a:noFill/>
              </a:ln>
              <a:effectLst/>
            </c:spPr>
            <c:txPr>
              <a:bodyPr/>
              <a:lstStyle/>
              <a:p>
                <a:pPr>
                  <a:defRPr sz="2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Within the next six months</c:v>
                </c:pt>
                <c:pt idx="1">
                  <c:v>Six to twelve months</c:v>
                </c:pt>
                <c:pt idx="2">
                  <c:v>More than a year</c:v>
                </c:pt>
                <c:pt idx="3">
                  <c:v>No current plans</c:v>
                </c:pt>
              </c:strCache>
            </c:strRef>
          </c:cat>
          <c:val>
            <c:numRef>
              <c:f>Sheet1!$B$2:$B$5</c:f>
              <c:numCache>
                <c:formatCode>General</c:formatCode>
                <c:ptCount val="4"/>
                <c:pt idx="0">
                  <c:v>0.33329999999999999</c:v>
                </c:pt>
                <c:pt idx="1">
                  <c:v>0.1111</c:v>
                </c:pt>
                <c:pt idx="2">
                  <c:v>0.22220000000000001</c:v>
                </c:pt>
                <c:pt idx="3">
                  <c:v>0.33329999999999999</c:v>
                </c:pt>
              </c:numCache>
            </c:numRef>
          </c:val>
          <c:extLst>
            <c:ext xmlns:c16="http://schemas.microsoft.com/office/drawing/2014/chart" uri="{C3380CC4-5D6E-409C-BE32-E72D297353CC}">
              <c16:uniqueId val="{00000008-ACE5-453F-BC38-04AB3DBFD0C9}"/>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crossAx val="2068027336"/>
        <c:crosses val="max"/>
        <c:crossBetween val="between"/>
      </c:valAx>
    </c:plotArea>
    <c:plotVisOnly val="1"/>
    <c:dispBlanksAs val="gap"/>
    <c:showDLblsOverMax val="1"/>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E1A9-4F32-A2AD-DC1497E724C7}"/>
              </c:ext>
            </c:extLst>
          </c:dPt>
          <c:dPt>
            <c:idx val="1"/>
            <c:invertIfNegative val="0"/>
            <c:bubble3D val="0"/>
            <c:spPr>
              <a:solidFill>
                <a:srgbClr val="507CB6"/>
              </a:solidFill>
              <a:ln w="0">
                <a:noFill/>
              </a:ln>
            </c:spPr>
            <c:extLst>
              <c:ext xmlns:c16="http://schemas.microsoft.com/office/drawing/2014/chart" uri="{C3380CC4-5D6E-409C-BE32-E72D297353CC}">
                <c16:uniqueId val="{00000003-E1A9-4F32-A2AD-DC1497E724C7}"/>
              </c:ext>
            </c:extLst>
          </c:dPt>
          <c:dPt>
            <c:idx val="2"/>
            <c:invertIfNegative val="0"/>
            <c:bubble3D val="0"/>
            <c:spPr>
              <a:solidFill>
                <a:srgbClr val="F9BE00"/>
              </a:solidFill>
              <a:ln w="0">
                <a:noFill/>
              </a:ln>
            </c:spPr>
            <c:extLst>
              <c:ext xmlns:c16="http://schemas.microsoft.com/office/drawing/2014/chart" uri="{C3380CC4-5D6E-409C-BE32-E72D297353CC}">
                <c16:uniqueId val="{00000005-E1A9-4F32-A2AD-DC1497E724C7}"/>
              </c:ext>
            </c:extLst>
          </c:dPt>
          <c:dPt>
            <c:idx val="3"/>
            <c:invertIfNegative val="0"/>
            <c:bubble3D val="0"/>
            <c:spPr>
              <a:solidFill>
                <a:srgbClr val="6BC8CD"/>
              </a:solidFill>
              <a:ln w="0">
                <a:noFill/>
              </a:ln>
            </c:spPr>
            <c:extLst>
              <c:ext xmlns:c16="http://schemas.microsoft.com/office/drawing/2014/chart" uri="{C3380CC4-5D6E-409C-BE32-E72D297353CC}">
                <c16:uniqueId val="{00000007-E1A9-4F32-A2AD-DC1497E724C7}"/>
              </c:ext>
            </c:extLst>
          </c:dPt>
          <c:dPt>
            <c:idx val="4"/>
            <c:invertIfNegative val="0"/>
            <c:bubble3D val="0"/>
            <c:spPr>
              <a:solidFill>
                <a:srgbClr val="FF8B4F"/>
              </a:solidFill>
              <a:ln w="0">
                <a:noFill/>
              </a:ln>
            </c:spPr>
            <c:extLst>
              <c:ext xmlns:c16="http://schemas.microsoft.com/office/drawing/2014/chart" uri="{C3380CC4-5D6E-409C-BE32-E72D297353CC}">
                <c16:uniqueId val="{00000009-E1A9-4F32-A2AD-DC1497E724C7}"/>
              </c:ext>
            </c:extLst>
          </c:dPt>
          <c:dLbls>
            <c:dLbl>
              <c:idx val="0"/>
              <c:tx>
                <c:rich>
                  <a:bodyPr/>
                  <a:lstStyle/>
                  <a:p>
                    <a:r>
                      <a:rPr lang="en-US"/>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1A9-4F32-A2AD-DC1497E724C7}"/>
                </c:ext>
              </c:extLst>
            </c:dLbl>
            <c:dLbl>
              <c:idx val="1"/>
              <c:tx>
                <c:rich>
                  <a:bodyPr/>
                  <a:lstStyle/>
                  <a:p>
                    <a:r>
                      <a:rPr lang="en-US"/>
                      <a:t>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1A9-4F32-A2AD-DC1497E724C7}"/>
                </c:ext>
              </c:extLst>
            </c:dLbl>
            <c:dLbl>
              <c:idx val="2"/>
              <c:tx>
                <c:rich>
                  <a:bodyPr/>
                  <a:lstStyle/>
                  <a:p>
                    <a:r>
                      <a:rPr lang="en-US"/>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1A9-4F32-A2AD-DC1497E724C7}"/>
                </c:ext>
              </c:extLst>
            </c:dLbl>
            <c:dLbl>
              <c:idx val="3"/>
              <c:tx>
                <c:rich>
                  <a:bodyPr/>
                  <a:lstStyle/>
                  <a:p>
                    <a:r>
                      <a:rPr lang="en-US"/>
                      <a:t>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1A9-4F32-A2AD-DC1497E724C7}"/>
                </c:ext>
              </c:extLst>
            </c:dLbl>
            <c:dLbl>
              <c:idx val="4"/>
              <c:tx>
                <c:rich>
                  <a:bodyPr/>
                  <a:lstStyle/>
                  <a:p>
                    <a:r>
                      <a:rPr lang="en-US" dirty="0"/>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1A9-4F32-A2AD-DC1497E724C7}"/>
                </c:ext>
              </c:extLst>
            </c:dLbl>
            <c:numFmt formatCode="0.00%" sourceLinked="0"/>
            <c:spPr>
              <a:noFill/>
              <a:ln>
                <a:noFill/>
              </a:ln>
              <a:effectLst/>
            </c:spPr>
            <c:txPr>
              <a:bodyPr/>
              <a:lstStyle/>
              <a:p>
                <a:pPr>
                  <a:defRPr sz="2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6-12 months</c:v>
                </c:pt>
                <c:pt idx="1">
                  <c:v>1-2 years</c:v>
                </c:pt>
                <c:pt idx="2">
                  <c:v>3-4 years</c:v>
                </c:pt>
                <c:pt idx="3">
                  <c:v>5-6 years</c:v>
                </c:pt>
                <c:pt idx="4">
                  <c:v>More than 6 years</c:v>
                </c:pt>
              </c:strCache>
            </c:strRef>
          </c:cat>
          <c:val>
            <c:numRef>
              <c:f>Sheet1!$B$2:$B$6</c:f>
              <c:numCache>
                <c:formatCode>General</c:formatCode>
                <c:ptCount val="5"/>
                <c:pt idx="0">
                  <c:v>0.1724</c:v>
                </c:pt>
                <c:pt idx="1">
                  <c:v>0.2414</c:v>
                </c:pt>
                <c:pt idx="2">
                  <c:v>0.10340000000000001</c:v>
                </c:pt>
                <c:pt idx="3">
                  <c:v>0.13789999999999999</c:v>
                </c:pt>
                <c:pt idx="4">
                  <c:v>0.3448</c:v>
                </c:pt>
              </c:numCache>
            </c:numRef>
          </c:val>
          <c:extLst>
            <c:ext xmlns:c16="http://schemas.microsoft.com/office/drawing/2014/chart" uri="{C3380CC4-5D6E-409C-BE32-E72D297353CC}">
              <c16:uniqueId val="{0000000A-E1A9-4F32-A2AD-DC1497E724C7}"/>
            </c:ext>
          </c:extLst>
        </c:ser>
        <c:dLbls>
          <c:dLblPos val="ctr"/>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crossAx val="2113994440"/>
        <c:crosses val="autoZero"/>
        <c:auto val="1"/>
        <c:lblAlgn val="ctr"/>
        <c:lblOffset val="100"/>
        <c:noMultiLvlLbl val="0"/>
      </c:catAx>
      <c:valAx>
        <c:axId val="2113994440"/>
        <c:scaling>
          <c:orientation val="minMax"/>
          <c:max val="1"/>
          <c:min val="0"/>
        </c:scaling>
        <c:delete val="0"/>
        <c:axPos val="b"/>
        <c:title>
          <c:tx>
            <c:rich>
              <a:bodyPr/>
              <a:lstStyle/>
              <a:p>
                <a:pPr>
                  <a:defRPr/>
                </a:pPr>
                <a:r>
                  <a:rPr lang="en-US" dirty="0"/>
                  <a:t>Number of Cities</a:t>
                </a:r>
              </a:p>
            </c:rich>
          </c:tx>
          <c:overlay val="0"/>
        </c:title>
        <c:numFmt formatCode="0%" sourceLinked="0"/>
        <c:majorTickMark val="out"/>
        <c:minorTickMark val="none"/>
        <c:tickLblPos val="nextTo"/>
        <c:spPr>
          <a:ln>
            <a:solidFill>
              <a:srgbClr val="7F7F7F"/>
            </a:solidFill>
          </a:ln>
        </c:spPr>
        <c:crossAx val="2068027336"/>
        <c:crosses val="max"/>
        <c:crossBetween val="between"/>
      </c:valAx>
    </c:plotArea>
    <c:plotVisOnly val="1"/>
    <c:dispBlanksAs val="gap"/>
    <c:showDLblsOverMax val="1"/>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0"/>
        <c:ser>
          <c:idx val="0"/>
          <c:order val="0"/>
          <c:tx>
            <c:strRef>
              <c:f>Sheet1!$B$1</c:f>
              <c:strCache>
                <c:ptCount val="1"/>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B5D0-48CF-B80E-BFB58F26ED1D}"/>
              </c:ext>
            </c:extLst>
          </c:dPt>
          <c:dPt>
            <c:idx val="1"/>
            <c:invertIfNegative val="0"/>
            <c:bubble3D val="0"/>
            <c:spPr>
              <a:solidFill>
                <a:srgbClr val="507CB6"/>
              </a:solidFill>
              <a:ln w="0">
                <a:noFill/>
              </a:ln>
            </c:spPr>
            <c:extLst>
              <c:ext xmlns:c16="http://schemas.microsoft.com/office/drawing/2014/chart" uri="{C3380CC4-5D6E-409C-BE32-E72D297353CC}">
                <c16:uniqueId val="{00000003-B5D0-48CF-B80E-BFB58F26ED1D}"/>
              </c:ext>
            </c:extLst>
          </c:dPt>
          <c:dPt>
            <c:idx val="2"/>
            <c:invertIfNegative val="0"/>
            <c:bubble3D val="0"/>
            <c:spPr>
              <a:solidFill>
                <a:srgbClr val="F9BE00"/>
              </a:solidFill>
              <a:ln w="0">
                <a:noFill/>
              </a:ln>
            </c:spPr>
            <c:extLst>
              <c:ext xmlns:c16="http://schemas.microsoft.com/office/drawing/2014/chart" uri="{C3380CC4-5D6E-409C-BE32-E72D297353CC}">
                <c16:uniqueId val="{00000005-B5D0-48CF-B80E-BFB58F26ED1D}"/>
              </c:ext>
            </c:extLst>
          </c:dPt>
          <c:dLbls>
            <c:dLbl>
              <c:idx val="0"/>
              <c:tx>
                <c:rich>
                  <a:bodyPr/>
                  <a:lstStyle/>
                  <a:p>
                    <a:r>
                      <a:rPr lang="en-US"/>
                      <a:t>13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5D0-48CF-B80E-BFB58F26ED1D}"/>
                </c:ext>
              </c:extLst>
            </c:dLbl>
            <c:dLbl>
              <c:idx val="1"/>
              <c:layout>
                <c:manualLayout>
                  <c:x val="-0.18556321430464648"/>
                  <c:y val="3.5584067639989636E-3"/>
                </c:manualLayout>
              </c:layout>
              <c:tx>
                <c:rich>
                  <a:bodyPr/>
                  <a:lstStyle/>
                  <a:p>
                    <a:r>
                      <a:rPr lang="en-US" dirty="0"/>
                      <a:t>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5D0-48CF-B80E-BFB58F26ED1D}"/>
                </c:ext>
              </c:extLst>
            </c:dLbl>
            <c:dLbl>
              <c:idx val="2"/>
              <c:tx>
                <c:rich>
                  <a:bodyPr/>
                  <a:lstStyle/>
                  <a:p>
                    <a:r>
                      <a:rPr lang="en-US"/>
                      <a:t>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5D0-48CF-B80E-BFB58F26ED1D}"/>
                </c:ext>
              </c:extLst>
            </c:dLbl>
            <c:numFmt formatCode="0.00%" sourceLinked="0"/>
            <c:spPr>
              <a:noFill/>
              <a:ln>
                <a:noFill/>
              </a:ln>
              <a:effectLst/>
            </c:spPr>
            <c:txPr>
              <a:bodyPr/>
              <a:lstStyle/>
              <a:p>
                <a:pPr>
                  <a:defRPr sz="2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Yes</c:v>
                </c:pt>
                <c:pt idx="1">
                  <c:v>No</c:v>
                </c:pt>
                <c:pt idx="2">
                  <c:v>Not sure</c:v>
                </c:pt>
              </c:strCache>
            </c:strRef>
          </c:cat>
          <c:val>
            <c:numRef>
              <c:f>Sheet1!$B$2:$B$4</c:f>
              <c:numCache>
                <c:formatCode>General</c:formatCode>
                <c:ptCount val="3"/>
                <c:pt idx="0">
                  <c:v>0.44829999999999998</c:v>
                </c:pt>
                <c:pt idx="1">
                  <c:v>0.31030000000000002</c:v>
                </c:pt>
                <c:pt idx="2">
                  <c:v>0.2414</c:v>
                </c:pt>
              </c:numCache>
            </c:numRef>
          </c:val>
          <c:extLst>
            <c:ext xmlns:c16="http://schemas.microsoft.com/office/drawing/2014/chart" uri="{C3380CC4-5D6E-409C-BE32-E72D297353CC}">
              <c16:uniqueId val="{00000006-B5D0-48CF-B80E-BFB58F26ED1D}"/>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crossAx val="2113994440"/>
        <c:crosses val="autoZero"/>
        <c:auto val="1"/>
        <c:lblAlgn val="ctr"/>
        <c:lblOffset val="100"/>
        <c:noMultiLvlLbl val="0"/>
      </c:catAx>
      <c:valAx>
        <c:axId val="2113994440"/>
        <c:scaling>
          <c:orientation val="minMax"/>
          <c:max val="1"/>
          <c:min val="0"/>
        </c:scaling>
        <c:delete val="0"/>
        <c:axPos val="b"/>
        <c:title>
          <c:tx>
            <c:rich>
              <a:bodyPr/>
              <a:lstStyle/>
              <a:p>
                <a:pPr>
                  <a:defRPr/>
                </a:pPr>
                <a:r>
                  <a:rPr lang="en-US" dirty="0"/>
                  <a:t>Number</a:t>
                </a:r>
                <a:r>
                  <a:rPr lang="en-US" baseline="0" dirty="0"/>
                  <a:t> of Cities</a:t>
                </a:r>
                <a:endParaRPr lang="en-US" dirty="0"/>
              </a:p>
            </c:rich>
          </c:tx>
          <c:overlay val="0"/>
        </c:title>
        <c:numFmt formatCode="0%" sourceLinked="0"/>
        <c:majorTickMark val="out"/>
        <c:minorTickMark val="none"/>
        <c:tickLblPos val="nextTo"/>
        <c:spPr>
          <a:ln>
            <a:solidFill>
              <a:srgbClr val="7F7F7F"/>
            </a:solidFill>
          </a:ln>
        </c:spPr>
        <c:crossAx val="2068027336"/>
        <c:crosses val="max"/>
        <c:crossBetween val="between"/>
      </c:valAx>
    </c:plotArea>
    <c:plotVisOnly val="1"/>
    <c:dispBlanksAs val="gap"/>
    <c:showDLblsOverMax val="1"/>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pieChart>
        <c:varyColors val="1"/>
        <c:ser>
          <c:idx val="0"/>
          <c:order val="0"/>
          <c:tx>
            <c:strRef>
              <c:f>Sheet1!$B$1</c:f>
              <c:strCache>
                <c:ptCount val="1"/>
              </c:strCache>
            </c:strRef>
          </c:tx>
          <c:spPr>
            <a:solidFill>
              <a:srgbClr val="00BF6F"/>
            </a:solidFill>
          </c:spPr>
          <c:dPt>
            <c:idx val="0"/>
            <c:bubble3D val="0"/>
            <c:spPr>
              <a:solidFill>
                <a:srgbClr val="00BF6F"/>
              </a:solidFill>
              <a:ln w="0">
                <a:noFill/>
              </a:ln>
            </c:spPr>
            <c:extLst>
              <c:ext xmlns:c16="http://schemas.microsoft.com/office/drawing/2014/chart" uri="{C3380CC4-5D6E-409C-BE32-E72D297353CC}">
                <c16:uniqueId val="{00000001-C0DC-4657-AF3C-324816AB5679}"/>
              </c:ext>
            </c:extLst>
          </c:dPt>
          <c:dPt>
            <c:idx val="1"/>
            <c:bubble3D val="0"/>
            <c:spPr>
              <a:solidFill>
                <a:srgbClr val="507CB6"/>
              </a:solidFill>
              <a:ln w="0">
                <a:noFill/>
              </a:ln>
            </c:spPr>
            <c:extLst>
              <c:ext xmlns:c16="http://schemas.microsoft.com/office/drawing/2014/chart" uri="{C3380CC4-5D6E-409C-BE32-E72D297353CC}">
                <c16:uniqueId val="{00000003-C0DC-4657-AF3C-324816AB5679}"/>
              </c:ext>
            </c:extLst>
          </c:dPt>
          <c:dLbls>
            <c:dLbl>
              <c:idx val="0"/>
              <c:tx>
                <c:rich>
                  <a:bodyPr/>
                  <a:lstStyle/>
                  <a:p>
                    <a:r>
                      <a:rPr lang="en-US" dirty="0"/>
                      <a:t>19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0DC-4657-AF3C-324816AB5679}"/>
                </c:ext>
              </c:extLst>
            </c:dLbl>
            <c:dLbl>
              <c:idx val="1"/>
              <c:tx>
                <c:rich>
                  <a:bodyPr/>
                  <a:lstStyle/>
                  <a:p>
                    <a:r>
                      <a:rPr lang="en-US"/>
                      <a:t>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0DC-4657-AF3C-324816AB5679}"/>
                </c:ext>
              </c:extLst>
            </c:dLbl>
            <c:numFmt formatCode="0.00%" sourceLinked="0"/>
            <c:spPr>
              <a:noFill/>
              <a:ln>
                <a:noFill/>
              </a:ln>
              <a:effectLst/>
            </c:spPr>
            <c:txPr>
              <a:bodyPr/>
              <a:lstStyle/>
              <a:p>
                <a:pPr>
                  <a:defRPr sz="28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0.6552</c:v>
                </c:pt>
                <c:pt idx="1">
                  <c:v>0.3448</c:v>
                </c:pt>
              </c:numCache>
            </c:numRef>
          </c:val>
          <c:extLst>
            <c:ext xmlns:c16="http://schemas.microsoft.com/office/drawing/2014/chart" uri="{C3380CC4-5D6E-409C-BE32-E72D297353CC}">
              <c16:uniqueId val="{00000004-C0DC-4657-AF3C-324816AB5679}"/>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1.9469725738243984E-2"/>
          <c:y val="0.21480406280255224"/>
          <c:w val="0.1081662914352349"/>
          <c:h val="0.17115926349310037"/>
        </c:manualLayout>
      </c:layout>
      <c:overlay val="0"/>
      <c:txPr>
        <a:bodyPr/>
        <a:lstStyle/>
        <a:p>
          <a:pPr>
            <a:defRPr sz="2800"/>
          </a:pPr>
          <a:endParaRPr lang="en-US"/>
        </a:p>
      </c:txPr>
    </c:legend>
    <c:plotVisOnly val="1"/>
    <c:dispBlanksAs val="gap"/>
    <c:showDLblsOverMax val="1"/>
  </c:chart>
  <c:spPr>
    <a:solidFill>
      <a:schemeClr val="lt1"/>
    </a:solidFill>
    <a:ln w="25400" cap="flat" cmpd="sng" algn="ctr">
      <a:no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56FB-4156-B80D-B0C634719F1E}"/>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56FB-4156-B80D-B0C634719F1E}"/>
              </c:ext>
            </c:extLst>
          </c:dPt>
          <c:dLbls>
            <c:dLbl>
              <c:idx val="0"/>
              <c:tx>
                <c:rich>
                  <a:bodyPr/>
                  <a:lstStyle/>
                  <a:p>
                    <a:r>
                      <a:rPr lang="en-US" dirty="0"/>
                      <a:t>4</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56FB-4156-B80D-B0C634719F1E}"/>
                </c:ext>
              </c:extLst>
            </c:dLbl>
            <c:dLbl>
              <c:idx val="1"/>
              <c:tx>
                <c:rich>
                  <a:bodyPr rot="0" spcFirstLastPara="1" vertOverflow="ellipsis" vert="horz" wrap="square" lIns="38100" tIns="19050" rIns="38100" bIns="19050" anchor="ctr" anchorCtr="1">
                    <a:noAutofit/>
                  </a:bodyPr>
                  <a:lstStyle/>
                  <a:p>
                    <a:pPr>
                      <a:defRPr sz="2800" b="0" i="0" u="none" strike="noStrike" kern="1200" baseline="0">
                        <a:solidFill>
                          <a:schemeClr val="tx1"/>
                        </a:solidFill>
                        <a:latin typeface="+mn-lt"/>
                        <a:ea typeface="+mn-ea"/>
                        <a:cs typeface="+mn-cs"/>
                      </a:defRPr>
                    </a:pPr>
                    <a:r>
                      <a:rPr lang="en-US" sz="2800" dirty="0">
                        <a:solidFill>
                          <a:schemeClr val="tx1"/>
                        </a:solidFill>
                      </a:rPr>
                      <a:t>25</a:t>
                    </a:r>
                  </a:p>
                </c:rich>
              </c:tx>
              <c:spPr>
                <a:noFill/>
                <a:ln>
                  <a:noFill/>
                </a:ln>
                <a:effectLst/>
              </c:spPr>
              <c:txPr>
                <a:bodyPr rot="0" spcFirstLastPara="1" vertOverflow="ellipsis" vert="horz" wrap="square" lIns="38100" tIns="19050" rIns="38100" bIns="19050" anchor="ctr" anchorCtr="1">
                  <a:noAutofit/>
                </a:bodyPr>
                <a:lstStyle/>
                <a:p>
                  <a:pPr>
                    <a:defRPr sz="28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0091510905997389"/>
                      <c:h val="9.8247610754009576E-2"/>
                    </c:manualLayout>
                  </c15:layout>
                  <c15:showDataLabelsRange val="0"/>
                </c:ext>
                <c:ext xmlns:c16="http://schemas.microsoft.com/office/drawing/2014/chart" uri="{C3380CC4-5D6E-409C-BE32-E72D297353CC}">
                  <c16:uniqueId val="{00000003-56FB-4156-B80D-B0C634719F1E}"/>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 13.79%</c:v>
                </c:pt>
                <c:pt idx="1">
                  <c:v>Yes 86.21 %</c:v>
                </c:pt>
              </c:strCache>
            </c:strRef>
          </c:cat>
          <c:val>
            <c:numRef>
              <c:f>Sheet1!$B$2:$B$3</c:f>
              <c:numCache>
                <c:formatCode>0</c:formatCode>
                <c:ptCount val="2"/>
                <c:pt idx="0">
                  <c:v>4</c:v>
                </c:pt>
                <c:pt idx="1">
                  <c:v>25</c:v>
                </c:pt>
              </c:numCache>
            </c:numRef>
          </c:val>
          <c:extLst>
            <c:ext xmlns:c16="http://schemas.microsoft.com/office/drawing/2014/chart" uri="{C3380CC4-5D6E-409C-BE32-E72D297353CC}">
              <c16:uniqueId val="{00000004-56FB-4156-B80D-B0C634719F1E}"/>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30582892795180233"/>
          <c:y val="6.8355671409195018E-2"/>
          <c:w val="0.38834214409639539"/>
          <c:h val="5.05736742477563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1"/>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Zoning districts</a:t>
            </a:r>
            <a:r>
              <a:rPr lang="en-US" baseline="0" dirty="0"/>
              <a:t> that require permits </a:t>
            </a:r>
          </a:p>
          <a:p>
            <a:pPr>
              <a:defRPr/>
            </a:pPr>
            <a:r>
              <a:rPr lang="en-US" baseline="0" dirty="0"/>
              <a:t>in the 25 cities that responded “yes”</a:t>
            </a:r>
            <a:endParaRPr lang="en-US" dirty="0"/>
          </a:p>
        </c:rich>
      </c:tx>
      <c:layout>
        <c:manualLayout>
          <c:xMode val="edge"/>
          <c:yMode val="edge"/>
          <c:x val="0.11817016668055137"/>
          <c:y val="3.7825695628649882E-2"/>
        </c:manualLayout>
      </c:layout>
      <c:overlay val="0"/>
    </c:title>
    <c:autoTitleDeleted val="0"/>
    <c:plotArea>
      <c:layout/>
      <c:barChart>
        <c:barDir val="col"/>
        <c:grouping val="clustered"/>
        <c:varyColors val="0"/>
        <c:ser>
          <c:idx val="0"/>
          <c:order val="0"/>
          <c:tx>
            <c:strRef>
              <c:f>Sheet1!$B$1</c:f>
              <c:strCache>
                <c:ptCount val="1"/>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1900-4A7A-9E52-556D98D4ED2D}"/>
              </c:ext>
            </c:extLst>
          </c:dPt>
          <c:dPt>
            <c:idx val="1"/>
            <c:invertIfNegative val="0"/>
            <c:bubble3D val="0"/>
            <c:spPr>
              <a:solidFill>
                <a:srgbClr val="507CB6"/>
              </a:solidFill>
              <a:ln w="0">
                <a:noFill/>
              </a:ln>
            </c:spPr>
            <c:extLst>
              <c:ext xmlns:c16="http://schemas.microsoft.com/office/drawing/2014/chart" uri="{C3380CC4-5D6E-409C-BE32-E72D297353CC}">
                <c16:uniqueId val="{00000003-1900-4A7A-9E52-556D98D4ED2D}"/>
              </c:ext>
            </c:extLst>
          </c:dPt>
          <c:dPt>
            <c:idx val="2"/>
            <c:invertIfNegative val="0"/>
            <c:bubble3D val="0"/>
            <c:spPr>
              <a:solidFill>
                <a:srgbClr val="F9BE00"/>
              </a:solidFill>
              <a:ln w="0">
                <a:noFill/>
              </a:ln>
            </c:spPr>
            <c:extLst>
              <c:ext xmlns:c16="http://schemas.microsoft.com/office/drawing/2014/chart" uri="{C3380CC4-5D6E-409C-BE32-E72D297353CC}">
                <c16:uniqueId val="{00000005-1900-4A7A-9E52-556D98D4ED2D}"/>
              </c:ext>
            </c:extLst>
          </c:dPt>
          <c:dPt>
            <c:idx val="3"/>
            <c:invertIfNegative val="0"/>
            <c:bubble3D val="0"/>
            <c:spPr>
              <a:solidFill>
                <a:srgbClr val="6BC8CD"/>
              </a:solidFill>
              <a:ln w="0">
                <a:noFill/>
              </a:ln>
            </c:spPr>
            <c:extLst>
              <c:ext xmlns:c16="http://schemas.microsoft.com/office/drawing/2014/chart" uri="{C3380CC4-5D6E-409C-BE32-E72D297353CC}">
                <c16:uniqueId val="{00000007-1900-4A7A-9E52-556D98D4ED2D}"/>
              </c:ext>
            </c:extLst>
          </c:dPt>
          <c:dPt>
            <c:idx val="4"/>
            <c:invertIfNegative val="0"/>
            <c:bubble3D val="0"/>
            <c:spPr>
              <a:solidFill>
                <a:srgbClr val="7D5E90"/>
              </a:solidFill>
              <a:ln w="0">
                <a:noFill/>
              </a:ln>
            </c:spPr>
            <c:extLst>
              <c:ext xmlns:c16="http://schemas.microsoft.com/office/drawing/2014/chart" uri="{C3380CC4-5D6E-409C-BE32-E72D297353CC}">
                <c16:uniqueId val="{00000009-1900-4A7A-9E52-556D98D4ED2D}"/>
              </c:ext>
            </c:extLst>
          </c:dPt>
          <c:dLbls>
            <c:dLbl>
              <c:idx val="0"/>
              <c:tx>
                <c:rich>
                  <a:bodyPr/>
                  <a:lstStyle/>
                  <a:p>
                    <a:pPr>
                      <a:defRPr sz="2800">
                        <a:solidFill>
                          <a:schemeClr val="tx1"/>
                        </a:solidFill>
                      </a:defRPr>
                    </a:pPr>
                    <a:r>
                      <a:rPr lang="en-US" sz="2800" dirty="0">
                        <a:solidFill>
                          <a:schemeClr val="bg1"/>
                        </a:solidFill>
                      </a:rPr>
                      <a:t>15</a:t>
                    </a:r>
                  </a:p>
                </c:rich>
              </c:tx>
              <c:numFmt formatCode="0.00%"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900-4A7A-9E52-556D98D4ED2D}"/>
                </c:ext>
              </c:extLst>
            </c:dLbl>
            <c:dLbl>
              <c:idx val="1"/>
              <c:tx>
                <c:rich>
                  <a:bodyPr/>
                  <a:lstStyle/>
                  <a:p>
                    <a:r>
                      <a:rPr lang="en-US" dirty="0">
                        <a:solidFill>
                          <a:schemeClr val="bg1"/>
                        </a:solidFill>
                      </a:rPr>
                      <a:t>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900-4A7A-9E52-556D98D4ED2D}"/>
                </c:ext>
              </c:extLst>
            </c:dLbl>
            <c:dLbl>
              <c:idx val="2"/>
              <c:tx>
                <c:rich>
                  <a:bodyPr/>
                  <a:lstStyle/>
                  <a:p>
                    <a:r>
                      <a:rPr lang="en-US" dirty="0">
                        <a:solidFill>
                          <a:schemeClr val="bg1"/>
                        </a:solidFill>
                      </a:rPr>
                      <a:t>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900-4A7A-9E52-556D98D4ED2D}"/>
                </c:ext>
              </c:extLst>
            </c:dLbl>
            <c:dLbl>
              <c:idx val="3"/>
              <c:tx>
                <c:rich>
                  <a:bodyPr/>
                  <a:lstStyle/>
                  <a:p>
                    <a:r>
                      <a:rPr lang="en-US" dirty="0">
                        <a:solidFill>
                          <a:schemeClr val="bg1"/>
                        </a:solidFill>
                      </a:rPr>
                      <a:t>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900-4A7A-9E52-556D98D4ED2D}"/>
                </c:ext>
              </c:extLst>
            </c:dLbl>
            <c:dLbl>
              <c:idx val="4"/>
              <c:tx>
                <c:rich>
                  <a:bodyPr/>
                  <a:lstStyle/>
                  <a:p>
                    <a:pPr>
                      <a:defRPr sz="2800">
                        <a:solidFill>
                          <a:schemeClr val="bg1"/>
                        </a:solidFill>
                      </a:defRPr>
                    </a:pPr>
                    <a:r>
                      <a:rPr lang="en-US">
                        <a:solidFill>
                          <a:schemeClr val="bg1"/>
                        </a:solidFill>
                      </a:rPr>
                      <a:t>6</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900-4A7A-9E52-556D98D4ED2D}"/>
                </c:ext>
              </c:extLst>
            </c:dLbl>
            <c:spPr>
              <a:noFill/>
              <a:ln>
                <a:noFill/>
              </a:ln>
              <a:effectLst/>
            </c:spPr>
            <c:txPr>
              <a:bodyPr/>
              <a:lstStyle/>
              <a:p>
                <a:pPr>
                  <a:defRPr sz="28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Residential</c:v>
                </c:pt>
                <c:pt idx="1">
                  <c:v>Commercial</c:v>
                </c:pt>
                <c:pt idx="2">
                  <c:v>Industrial</c:v>
                </c:pt>
                <c:pt idx="3">
                  <c:v>Mixed-Use</c:v>
                </c:pt>
                <c:pt idx="4">
                  <c:v>Other (please specify)</c:v>
                </c:pt>
              </c:strCache>
            </c:strRef>
          </c:cat>
          <c:val>
            <c:numRef>
              <c:f>Sheet1!$B$2:$B$6</c:f>
              <c:numCache>
                <c:formatCode>General</c:formatCode>
                <c:ptCount val="5"/>
                <c:pt idx="0">
                  <c:v>0.625</c:v>
                </c:pt>
                <c:pt idx="1">
                  <c:v>0.375</c:v>
                </c:pt>
                <c:pt idx="2">
                  <c:v>0.125</c:v>
                </c:pt>
                <c:pt idx="3">
                  <c:v>0.20830000000000001</c:v>
                </c:pt>
                <c:pt idx="4">
                  <c:v>0.25</c:v>
                </c:pt>
              </c:numCache>
            </c:numRef>
          </c:val>
          <c:extLst>
            <c:ext xmlns:c16="http://schemas.microsoft.com/office/drawing/2014/chart" uri="{C3380CC4-5D6E-409C-BE32-E72D297353CC}">
              <c16:uniqueId val="{0000000A-1900-4A7A-9E52-556D98D4ED2D}"/>
            </c:ext>
          </c:extLst>
        </c:ser>
        <c:dLbls>
          <c:dLblPos val="outEnd"/>
          <c:showLegendKey val="0"/>
          <c:showVal val="1"/>
          <c:showCatName val="0"/>
          <c:showSerName val="0"/>
          <c:showPercent val="0"/>
          <c:showBubbleSize val="0"/>
        </c:dLbls>
        <c:gapWidth val="50"/>
        <c:axId val="2068027336"/>
        <c:axId val="2113994440"/>
      </c:barChart>
      <c:catAx>
        <c:axId val="2068027336"/>
        <c:scaling>
          <c:orientation val="maxMin"/>
        </c:scaling>
        <c:delete val="0"/>
        <c:axPos val="b"/>
        <c:numFmt formatCode="General" sourceLinked="0"/>
        <c:majorTickMark val="out"/>
        <c:minorTickMark val="none"/>
        <c:tickLblPos val="low"/>
        <c:spPr>
          <a:ln>
            <a:solidFill>
              <a:srgbClr val="7F7F7F"/>
            </a:solidFill>
          </a:ln>
        </c:spPr>
        <c:crossAx val="2113994440"/>
        <c:crosses val="autoZero"/>
        <c:auto val="1"/>
        <c:lblAlgn val="ctr"/>
        <c:lblOffset val="100"/>
        <c:noMultiLvlLbl val="0"/>
      </c:catAx>
      <c:valAx>
        <c:axId val="2113994440"/>
        <c:scaling>
          <c:orientation val="minMax"/>
          <c:max val="1"/>
          <c:min val="0"/>
        </c:scaling>
        <c:delete val="0"/>
        <c:axPos val="l"/>
        <c:numFmt formatCode="0%" sourceLinked="0"/>
        <c:majorTickMark val="out"/>
        <c:minorTickMark val="none"/>
        <c:tickLblPos val="nextTo"/>
        <c:spPr>
          <a:ln>
            <a:solidFill>
              <a:srgbClr val="7F7F7F"/>
            </a:solidFill>
          </a:ln>
        </c:spPr>
        <c:crossAx val="2068027336"/>
        <c:crosses val="max"/>
        <c:crossBetween val="between"/>
      </c:valAx>
    </c:plotArea>
    <c:plotVisOnly val="1"/>
    <c:dispBlanksAs val="gap"/>
    <c:showDLblsOverMax val="1"/>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F916-4438-AE78-E00F99D10703}"/>
              </c:ext>
            </c:extLst>
          </c:dPt>
          <c:dPt>
            <c:idx val="1"/>
            <c:invertIfNegative val="0"/>
            <c:bubble3D val="0"/>
            <c:spPr>
              <a:solidFill>
                <a:srgbClr val="507CB6"/>
              </a:solidFill>
              <a:ln w="0">
                <a:noFill/>
              </a:ln>
            </c:spPr>
            <c:extLst>
              <c:ext xmlns:c16="http://schemas.microsoft.com/office/drawing/2014/chart" uri="{C3380CC4-5D6E-409C-BE32-E72D297353CC}">
                <c16:uniqueId val="{00000003-F916-4438-AE78-E00F99D10703}"/>
              </c:ext>
            </c:extLst>
          </c:dPt>
          <c:dPt>
            <c:idx val="2"/>
            <c:invertIfNegative val="0"/>
            <c:bubble3D val="0"/>
            <c:spPr>
              <a:solidFill>
                <a:srgbClr val="F9BE00"/>
              </a:solidFill>
              <a:ln w="0">
                <a:noFill/>
              </a:ln>
            </c:spPr>
            <c:extLst>
              <c:ext xmlns:c16="http://schemas.microsoft.com/office/drawing/2014/chart" uri="{C3380CC4-5D6E-409C-BE32-E72D297353CC}">
                <c16:uniqueId val="{00000005-F916-4438-AE78-E00F99D10703}"/>
              </c:ext>
            </c:extLst>
          </c:dPt>
          <c:dPt>
            <c:idx val="3"/>
            <c:invertIfNegative val="0"/>
            <c:bubble3D val="0"/>
            <c:spPr>
              <a:solidFill>
                <a:srgbClr val="6BC8CD"/>
              </a:solidFill>
              <a:ln w="0">
                <a:noFill/>
              </a:ln>
            </c:spPr>
            <c:extLst>
              <c:ext xmlns:c16="http://schemas.microsoft.com/office/drawing/2014/chart" uri="{C3380CC4-5D6E-409C-BE32-E72D297353CC}">
                <c16:uniqueId val="{00000007-F916-4438-AE78-E00F99D10703}"/>
              </c:ext>
            </c:extLst>
          </c:dPt>
          <c:dPt>
            <c:idx val="4"/>
            <c:invertIfNegative val="0"/>
            <c:bubble3D val="0"/>
            <c:spPr>
              <a:solidFill>
                <a:srgbClr val="FF8B4F"/>
              </a:solidFill>
              <a:ln w="0">
                <a:noFill/>
              </a:ln>
            </c:spPr>
            <c:extLst>
              <c:ext xmlns:c16="http://schemas.microsoft.com/office/drawing/2014/chart" uri="{C3380CC4-5D6E-409C-BE32-E72D297353CC}">
                <c16:uniqueId val="{00000009-F916-4438-AE78-E00F99D10703}"/>
              </c:ext>
            </c:extLst>
          </c:dPt>
          <c:dLbls>
            <c:dLbl>
              <c:idx val="0"/>
              <c:layout>
                <c:manualLayout>
                  <c:x val="-9.6175319992621466E-2"/>
                  <c:y val="2.8018950897629122E-7"/>
                </c:manualLayout>
              </c:layout>
              <c:tx>
                <c:rich>
                  <a:bodyPr/>
                  <a:lstStyle/>
                  <a:p>
                    <a:r>
                      <a:rPr lang="en-US"/>
                      <a:t>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916-4438-AE78-E00F99D10703}"/>
                </c:ext>
              </c:extLst>
            </c:dLbl>
            <c:dLbl>
              <c:idx val="1"/>
              <c:layout>
                <c:manualLayout>
                  <c:x val="-5.8068117731394094E-2"/>
                  <c:y val="7.1168135279978291E-3"/>
                </c:manualLayout>
              </c:layout>
              <c:tx>
                <c:rich>
                  <a:bodyPr/>
                  <a:lstStyle/>
                  <a:p>
                    <a:r>
                      <a:rPr lang="en-US"/>
                      <a:t>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916-4438-AE78-E00F99D10703}"/>
                </c:ext>
              </c:extLst>
            </c:dLbl>
            <c:dLbl>
              <c:idx val="2"/>
              <c:layout>
                <c:manualLayout>
                  <c:x val="-0.27037967318680378"/>
                  <c:y val="-7.116813527997797E-3"/>
                </c:manualLayout>
              </c:layout>
              <c:tx>
                <c:rich>
                  <a:bodyPr/>
                  <a:lstStyle/>
                  <a:p>
                    <a:r>
                      <a:rPr lang="en-US"/>
                      <a:t>18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916-4438-AE78-E00F99D10703}"/>
                </c:ext>
              </c:extLst>
            </c:dLbl>
            <c:dLbl>
              <c:idx val="3"/>
              <c:layout>
                <c:manualLayout>
                  <c:x val="-3.2659931198768949E-2"/>
                  <c:y val="1.5016700891845588E-16"/>
                </c:manualLayout>
              </c:layout>
              <c:tx>
                <c:rich>
                  <a:bodyPr/>
                  <a:lstStyle/>
                  <a:p>
                    <a:r>
                      <a:rPr lang="en-US"/>
                      <a:t>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916-4438-AE78-E00F99D10703}"/>
                </c:ext>
              </c:extLst>
            </c:dLbl>
            <c:dLbl>
              <c:idx val="4"/>
              <c:layout>
                <c:manualLayout>
                  <c:x val="-0.28852595997786445"/>
                  <c:y val="0"/>
                </c:manualLayout>
              </c:layout>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916-4438-AE78-E00F99D10703}"/>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Residential</c:v>
                </c:pt>
                <c:pt idx="1">
                  <c:v>Commercial</c:v>
                </c:pt>
                <c:pt idx="2">
                  <c:v>Industrial</c:v>
                </c:pt>
                <c:pt idx="3">
                  <c:v>Mixed-Use</c:v>
                </c:pt>
                <c:pt idx="4">
                  <c:v>Other (please specify)</c:v>
                </c:pt>
              </c:strCache>
            </c:strRef>
          </c:cat>
          <c:val>
            <c:numRef>
              <c:f>Sheet1!$B$2:$B$6</c:f>
              <c:numCache>
                <c:formatCode>General</c:formatCode>
                <c:ptCount val="5"/>
                <c:pt idx="0">
                  <c:v>0.2414</c:v>
                </c:pt>
                <c:pt idx="1">
                  <c:v>0.13789999999999999</c:v>
                </c:pt>
                <c:pt idx="2">
                  <c:v>0.62070000000000003</c:v>
                </c:pt>
                <c:pt idx="3">
                  <c:v>3.4500000000000003E-2</c:v>
                </c:pt>
                <c:pt idx="4">
                  <c:v>0.62070000000000003</c:v>
                </c:pt>
              </c:numCache>
            </c:numRef>
          </c:val>
          <c:extLst>
            <c:ext xmlns:c16="http://schemas.microsoft.com/office/drawing/2014/chart" uri="{C3380CC4-5D6E-409C-BE32-E72D297353CC}">
              <c16:uniqueId val="{0000000A-F916-4438-AE78-E00F99D10703}"/>
            </c:ext>
          </c:extLst>
        </c:ser>
        <c:dLbls>
          <c:showLegendKey val="0"/>
          <c:showVal val="0"/>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spPr>
    <a:ln>
      <a:solidFill>
        <a:schemeClr val="accent1"/>
      </a:solid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9BA5-42FA-9CA9-D7C35536B7F6}"/>
              </c:ext>
            </c:extLst>
          </c:dPt>
          <c:dPt>
            <c:idx val="1"/>
            <c:invertIfNegative val="0"/>
            <c:bubble3D val="0"/>
            <c:spPr>
              <a:solidFill>
                <a:srgbClr val="507CB6"/>
              </a:solidFill>
              <a:ln w="0">
                <a:noFill/>
              </a:ln>
            </c:spPr>
            <c:extLst>
              <c:ext xmlns:c16="http://schemas.microsoft.com/office/drawing/2014/chart" uri="{C3380CC4-5D6E-409C-BE32-E72D297353CC}">
                <c16:uniqueId val="{00000003-9BA5-42FA-9CA9-D7C35536B7F6}"/>
              </c:ext>
            </c:extLst>
          </c:dPt>
          <c:dPt>
            <c:idx val="2"/>
            <c:invertIfNegative val="0"/>
            <c:bubble3D val="0"/>
            <c:spPr>
              <a:solidFill>
                <a:srgbClr val="F9BE00"/>
              </a:solidFill>
              <a:ln w="0">
                <a:noFill/>
              </a:ln>
            </c:spPr>
            <c:extLst>
              <c:ext xmlns:c16="http://schemas.microsoft.com/office/drawing/2014/chart" uri="{C3380CC4-5D6E-409C-BE32-E72D297353CC}">
                <c16:uniqueId val="{00000005-9BA5-42FA-9CA9-D7C35536B7F6}"/>
              </c:ext>
            </c:extLst>
          </c:dPt>
          <c:dPt>
            <c:idx val="3"/>
            <c:invertIfNegative val="0"/>
            <c:bubble3D val="0"/>
            <c:spPr>
              <a:solidFill>
                <a:srgbClr val="6BC8CD"/>
              </a:solidFill>
              <a:ln w="0">
                <a:noFill/>
              </a:ln>
            </c:spPr>
            <c:extLst>
              <c:ext xmlns:c16="http://schemas.microsoft.com/office/drawing/2014/chart" uri="{C3380CC4-5D6E-409C-BE32-E72D297353CC}">
                <c16:uniqueId val="{00000007-9BA5-42FA-9CA9-D7C35536B7F6}"/>
              </c:ext>
            </c:extLst>
          </c:dPt>
          <c:dPt>
            <c:idx val="4"/>
            <c:invertIfNegative val="0"/>
            <c:bubble3D val="0"/>
            <c:spPr>
              <a:solidFill>
                <a:srgbClr val="FF8B4F"/>
              </a:solidFill>
              <a:ln w="0">
                <a:noFill/>
              </a:ln>
            </c:spPr>
            <c:extLst>
              <c:ext xmlns:c16="http://schemas.microsoft.com/office/drawing/2014/chart" uri="{C3380CC4-5D6E-409C-BE32-E72D297353CC}">
                <c16:uniqueId val="{00000009-9BA5-42FA-9CA9-D7C35536B7F6}"/>
              </c:ext>
            </c:extLst>
          </c:dPt>
          <c:dLbls>
            <c:dLbl>
              <c:idx val="0"/>
              <c:tx>
                <c:rich>
                  <a:bodyPr/>
                  <a:lstStyle/>
                  <a:p>
                    <a:r>
                      <a:rPr lang="en-US"/>
                      <a:t>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BA5-42FA-9CA9-D7C35536B7F6}"/>
                </c:ext>
              </c:extLst>
            </c:dLbl>
            <c:dLbl>
              <c:idx val="1"/>
              <c:tx>
                <c:rich>
                  <a:bodyPr/>
                  <a:lstStyle/>
                  <a:p>
                    <a:r>
                      <a:rPr lang="en-US"/>
                      <a:t>15</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BA5-42FA-9CA9-D7C35536B7F6}"/>
                </c:ext>
              </c:extLst>
            </c:dLbl>
            <c:dLbl>
              <c:idx val="2"/>
              <c:tx>
                <c:rich>
                  <a:bodyPr/>
                  <a:lstStyle/>
                  <a:p>
                    <a:r>
                      <a:rPr lang="en-US"/>
                      <a:t>3</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BA5-42FA-9CA9-D7C35536B7F6}"/>
                </c:ext>
              </c:extLst>
            </c:dLbl>
            <c:dLbl>
              <c:idx val="3"/>
              <c:tx>
                <c:rich>
                  <a:bodyPr/>
                  <a:lstStyle/>
                  <a:p>
                    <a:r>
                      <a:rPr lang="en-US"/>
                      <a:t>9</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BA5-42FA-9CA9-D7C35536B7F6}"/>
                </c:ext>
              </c:extLst>
            </c:dLbl>
            <c:dLbl>
              <c:idx val="4"/>
              <c:tx>
                <c:rich>
                  <a:bodyPr/>
                  <a:lstStyle/>
                  <a:p>
                    <a:r>
                      <a:rPr lang="en-US"/>
                      <a:t>20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BA5-42FA-9CA9-D7C35536B7F6}"/>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Residential</c:v>
                </c:pt>
                <c:pt idx="1">
                  <c:v>Commercial</c:v>
                </c:pt>
                <c:pt idx="2">
                  <c:v>Industrial</c:v>
                </c:pt>
                <c:pt idx="3">
                  <c:v>Mixed-Use</c:v>
                </c:pt>
                <c:pt idx="4">
                  <c:v>Other (please specify)</c:v>
                </c:pt>
              </c:strCache>
            </c:strRef>
          </c:cat>
          <c:val>
            <c:numRef>
              <c:f>Sheet1!$B$2:$B$6</c:f>
              <c:numCache>
                <c:formatCode>General</c:formatCode>
                <c:ptCount val="5"/>
                <c:pt idx="0">
                  <c:v>0.27589999999999998</c:v>
                </c:pt>
                <c:pt idx="1">
                  <c:v>0.51719999999999999</c:v>
                </c:pt>
                <c:pt idx="2">
                  <c:v>0.10340000000000001</c:v>
                </c:pt>
                <c:pt idx="3">
                  <c:v>0.31030000000000002</c:v>
                </c:pt>
                <c:pt idx="4">
                  <c:v>0.68969999999999998</c:v>
                </c:pt>
              </c:numCache>
            </c:numRef>
          </c:val>
          <c:extLst>
            <c:ext xmlns:c16="http://schemas.microsoft.com/office/drawing/2014/chart" uri="{C3380CC4-5D6E-409C-BE32-E72D297353CC}">
              <c16:uniqueId val="{0000000A-9BA5-42FA-9CA9-D7C35536B7F6}"/>
            </c:ext>
          </c:extLst>
        </c:ser>
        <c:dLbls>
          <c:dLblPos val="ctr"/>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D23A-46EE-9C46-7FCCB5C9FAFC}"/>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23A-46EE-9C46-7FCCB5C9FAFC}"/>
              </c:ext>
            </c:extLst>
          </c:dPt>
          <c:dPt>
            <c:idx val="2"/>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D23A-46EE-9C46-7FCCB5C9FAFC}"/>
              </c:ext>
            </c:extLst>
          </c:dPt>
          <c:dPt>
            <c:idx val="3"/>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23A-46EE-9C46-7FCCB5C9FAFC}"/>
              </c:ext>
            </c:extLst>
          </c:dPt>
          <c:dLbls>
            <c:dLbl>
              <c:idx val="0"/>
              <c:tx>
                <c:rich>
                  <a:bodyPr/>
                  <a:lstStyle/>
                  <a:p>
                    <a:r>
                      <a:rPr lang="en-US" baseline="0"/>
                      <a:t> </a:t>
                    </a:r>
                    <a:fld id="{5EE0FFE8-3225-4B77-8F30-A841BAAD11E1}" type="VALUE">
                      <a:rPr lang="en-US" baseline="0" smtClean="0"/>
                      <a:pPr/>
                      <a:t>[VALUE]</a:t>
                    </a:fld>
                    <a:endParaRPr lang="en-US" baseline="0"/>
                  </a:p>
                </c:rich>
              </c:tx>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23A-46EE-9C46-7FCCB5C9FAFC}"/>
                </c:ext>
              </c:extLst>
            </c:dLbl>
            <c:dLbl>
              <c:idx val="1"/>
              <c:tx>
                <c:rich>
                  <a:bodyPr/>
                  <a:lstStyle/>
                  <a:p>
                    <a:r>
                      <a:rPr lang="en-US" baseline="0" dirty="0"/>
                      <a:t> 10</a:t>
                    </a:r>
                  </a:p>
                </c:rich>
              </c:tx>
              <c:dLblPos val="inEnd"/>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D23A-46EE-9C46-7FCCB5C9FAFC}"/>
                </c:ext>
              </c:extLst>
            </c:dLbl>
            <c:dLbl>
              <c:idx val="2"/>
              <c:tx>
                <c:rich>
                  <a:bodyPr/>
                  <a:lstStyle/>
                  <a:p>
                    <a:fld id="{DDAAD43B-ADE3-4243-9707-D89CDC8D84EA}" type="VALUE">
                      <a:rPr lang="en-US" baseline="0" smtClean="0"/>
                      <a:pPr/>
                      <a:t>[VALUE]</a:t>
                    </a:fld>
                    <a:endParaRPr lang="en-US"/>
                  </a:p>
                </c:rich>
              </c:tx>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23A-46EE-9C46-7FCCB5C9FAFC}"/>
                </c:ext>
              </c:extLst>
            </c:dLbl>
            <c:dLbl>
              <c:idx val="3"/>
              <c:tx>
                <c:rich>
                  <a:bodyPr/>
                  <a:lstStyle/>
                  <a:p>
                    <a:fld id="{D0C7452E-6093-4404-9677-9BB9DAEFE48C}" type="VALUE">
                      <a:rPr lang="en-US" baseline="0" smtClean="0"/>
                      <a:pPr/>
                      <a:t>[VALUE]</a:t>
                    </a:fld>
                    <a:endParaRPr lang="en-US"/>
                  </a:p>
                </c:rich>
              </c:tx>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23A-46EE-9C46-7FCCB5C9FAFC}"/>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0 - 6 weeks</c:v>
                </c:pt>
                <c:pt idx="1">
                  <c:v>6 weeks to 3 months</c:v>
                </c:pt>
                <c:pt idx="2">
                  <c:v>3 months to 6 months</c:v>
                </c:pt>
                <c:pt idx="3">
                  <c:v>more than 6 months</c:v>
                </c:pt>
              </c:strCache>
            </c:strRef>
          </c:cat>
          <c:val>
            <c:numRef>
              <c:f>Sheet1!$B$2:$B$5</c:f>
              <c:numCache>
                <c:formatCode>0</c:formatCode>
                <c:ptCount val="4"/>
                <c:pt idx="0">
                  <c:v>11</c:v>
                </c:pt>
                <c:pt idx="1">
                  <c:v>10</c:v>
                </c:pt>
                <c:pt idx="2">
                  <c:v>6</c:v>
                </c:pt>
                <c:pt idx="3">
                  <c:v>2</c:v>
                </c:pt>
              </c:numCache>
            </c:numRef>
          </c:val>
          <c:extLst>
            <c:ext xmlns:c16="http://schemas.microsoft.com/office/drawing/2014/chart" uri="{C3380CC4-5D6E-409C-BE32-E72D297353CC}">
              <c16:uniqueId val="{00000000-D23A-46EE-9C46-7FCCB5C9FAF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[BURC%20Land%20Use%20Survey%202024%20Version%202(2).xlsx]Fee Table Comparison!PivotTable2</c:name>
    <c:fmtId val="-1"/>
  </c:pivotSource>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Combined Fees Associated with Filling a Use Permit Application</a:t>
            </a:r>
          </a:p>
        </c:rich>
      </c:tx>
      <c:layout>
        <c:manualLayout>
          <c:xMode val="edge"/>
          <c:yMode val="edge"/>
          <c:x val="0.15832185849249422"/>
          <c:y val="5.931440948827643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'Fee Table Comparison'!$U$3</c:f>
              <c:strCache>
                <c:ptCount val="1"/>
                <c:pt idx="0">
                  <c:v>Count of No required fees</c:v>
                </c:pt>
              </c:strCache>
            </c:strRef>
          </c:tx>
          <c:spPr>
            <a:solidFill>
              <a:schemeClr val="accent1"/>
            </a:solidFill>
            <a:ln>
              <a:noFill/>
            </a:ln>
            <a:effectLst/>
          </c:spPr>
          <c:invertIfNegative val="0"/>
          <c:cat>
            <c:strRef>
              <c:f>'Fee Table Comparison'!$T$4:$T$32</c:f>
              <c:strCache>
                <c:ptCount val="29"/>
                <c:pt idx="0">
                  <c:v>Banning</c:v>
                </c:pt>
                <c:pt idx="1">
                  <c:v>Beaumont</c:v>
                </c:pt>
                <c:pt idx="2">
                  <c:v>Blythe</c:v>
                </c:pt>
                <c:pt idx="3">
                  <c:v>Calimesa</c:v>
                </c:pt>
                <c:pt idx="4">
                  <c:v>Canyon Lake</c:v>
                </c:pt>
                <c:pt idx="5">
                  <c:v>Cathedral City </c:v>
                </c:pt>
                <c:pt idx="6">
                  <c:v>Coachella</c:v>
                </c:pt>
                <c:pt idx="7">
                  <c:v>Corona</c:v>
                </c:pt>
                <c:pt idx="8">
                  <c:v>Desert Hot Springs</c:v>
                </c:pt>
                <c:pt idx="9">
                  <c:v>Eastvale</c:v>
                </c:pt>
                <c:pt idx="10">
                  <c:v>Hemet</c:v>
                </c:pt>
                <c:pt idx="11">
                  <c:v>Indian Wells</c:v>
                </c:pt>
                <c:pt idx="12">
                  <c:v>Indio</c:v>
                </c:pt>
                <c:pt idx="13">
                  <c:v>Jurupa Valley</c:v>
                </c:pt>
                <c:pt idx="14">
                  <c:v>La Quinta</c:v>
                </c:pt>
                <c:pt idx="15">
                  <c:v>Lake Elsinore</c:v>
                </c:pt>
                <c:pt idx="16">
                  <c:v>Menifee</c:v>
                </c:pt>
                <c:pt idx="17">
                  <c:v>Moreno Valley</c:v>
                </c:pt>
                <c:pt idx="18">
                  <c:v>Murrieta</c:v>
                </c:pt>
                <c:pt idx="19">
                  <c:v>Norco</c:v>
                </c:pt>
                <c:pt idx="20">
                  <c:v>Palm Desert</c:v>
                </c:pt>
                <c:pt idx="21">
                  <c:v>Palm Springs</c:v>
                </c:pt>
                <c:pt idx="22">
                  <c:v>Perris</c:v>
                </c:pt>
                <c:pt idx="23">
                  <c:v>Rancho Mirage</c:v>
                </c:pt>
                <c:pt idx="24">
                  <c:v>Riverside (city)</c:v>
                </c:pt>
                <c:pt idx="25">
                  <c:v>Riverside County (unincorporated community)</c:v>
                </c:pt>
                <c:pt idx="26">
                  <c:v>San Jacinto</c:v>
                </c:pt>
                <c:pt idx="27">
                  <c:v>Temecula</c:v>
                </c:pt>
                <c:pt idx="28">
                  <c:v>Wildomar</c:v>
                </c:pt>
              </c:strCache>
            </c:strRef>
          </c:cat>
          <c:val>
            <c:numRef>
              <c:f>'Fee Table Comparison'!$U$4:$U$32</c:f>
              <c:numCache>
                <c:formatCode>General</c:formatCode>
                <c:ptCount val="29"/>
                <c:pt idx="6">
                  <c:v>1</c:v>
                </c:pt>
                <c:pt idx="9">
                  <c:v>1</c:v>
                </c:pt>
                <c:pt idx="16">
                  <c:v>1</c:v>
                </c:pt>
                <c:pt idx="17">
                  <c:v>1</c:v>
                </c:pt>
                <c:pt idx="27">
                  <c:v>1</c:v>
                </c:pt>
                <c:pt idx="28">
                  <c:v>1</c:v>
                </c:pt>
              </c:numCache>
            </c:numRef>
          </c:val>
          <c:extLst>
            <c:ext xmlns:c16="http://schemas.microsoft.com/office/drawing/2014/chart" uri="{C3380CC4-5D6E-409C-BE32-E72D297353CC}">
              <c16:uniqueId val="{00000000-C82A-4D95-AC2B-1334FC645017}"/>
            </c:ext>
          </c:extLst>
        </c:ser>
        <c:ser>
          <c:idx val="1"/>
          <c:order val="1"/>
          <c:tx>
            <c:strRef>
              <c:f>'Fee Table Comparison'!$V$3</c:f>
              <c:strCache>
                <c:ptCount val="1"/>
                <c:pt idx="0">
                  <c:v>Sum of Maximum Total Fees</c:v>
                </c:pt>
              </c:strCache>
            </c:strRef>
          </c:tx>
          <c:spPr>
            <a:solidFill>
              <a:schemeClr val="accent2"/>
            </a:solidFill>
            <a:ln>
              <a:noFill/>
            </a:ln>
            <a:effectLst/>
          </c:spPr>
          <c:invertIfNegative val="0"/>
          <c:cat>
            <c:strRef>
              <c:f>'Fee Table Comparison'!$T$4:$T$32</c:f>
              <c:strCache>
                <c:ptCount val="29"/>
                <c:pt idx="0">
                  <c:v>Banning</c:v>
                </c:pt>
                <c:pt idx="1">
                  <c:v>Beaumont</c:v>
                </c:pt>
                <c:pt idx="2">
                  <c:v>Blythe</c:v>
                </c:pt>
                <c:pt idx="3">
                  <c:v>Calimesa</c:v>
                </c:pt>
                <c:pt idx="4">
                  <c:v>Canyon Lake</c:v>
                </c:pt>
                <c:pt idx="5">
                  <c:v>Cathedral City </c:v>
                </c:pt>
                <c:pt idx="6">
                  <c:v>Coachella</c:v>
                </c:pt>
                <c:pt idx="7">
                  <c:v>Corona</c:v>
                </c:pt>
                <c:pt idx="8">
                  <c:v>Desert Hot Springs</c:v>
                </c:pt>
                <c:pt idx="9">
                  <c:v>Eastvale</c:v>
                </c:pt>
                <c:pt idx="10">
                  <c:v>Hemet</c:v>
                </c:pt>
                <c:pt idx="11">
                  <c:v>Indian Wells</c:v>
                </c:pt>
                <c:pt idx="12">
                  <c:v>Indio</c:v>
                </c:pt>
                <c:pt idx="13">
                  <c:v>Jurupa Valley</c:v>
                </c:pt>
                <c:pt idx="14">
                  <c:v>La Quinta</c:v>
                </c:pt>
                <c:pt idx="15">
                  <c:v>Lake Elsinore</c:v>
                </c:pt>
                <c:pt idx="16">
                  <c:v>Menifee</c:v>
                </c:pt>
                <c:pt idx="17">
                  <c:v>Moreno Valley</c:v>
                </c:pt>
                <c:pt idx="18">
                  <c:v>Murrieta</c:v>
                </c:pt>
                <c:pt idx="19">
                  <c:v>Norco</c:v>
                </c:pt>
                <c:pt idx="20">
                  <c:v>Palm Desert</c:v>
                </c:pt>
                <c:pt idx="21">
                  <c:v>Palm Springs</c:v>
                </c:pt>
                <c:pt idx="22">
                  <c:v>Perris</c:v>
                </c:pt>
                <c:pt idx="23">
                  <c:v>Rancho Mirage</c:v>
                </c:pt>
                <c:pt idx="24">
                  <c:v>Riverside (city)</c:v>
                </c:pt>
                <c:pt idx="25">
                  <c:v>Riverside County (unincorporated community)</c:v>
                </c:pt>
                <c:pt idx="26">
                  <c:v>San Jacinto</c:v>
                </c:pt>
                <c:pt idx="27">
                  <c:v>Temecula</c:v>
                </c:pt>
                <c:pt idx="28">
                  <c:v>Wildomar</c:v>
                </c:pt>
              </c:strCache>
            </c:strRef>
          </c:cat>
          <c:val>
            <c:numRef>
              <c:f>'Fee Table Comparison'!$V$4:$V$32</c:f>
              <c:numCache>
                <c:formatCode>"$"#,##0.00</c:formatCode>
                <c:ptCount val="29"/>
                <c:pt idx="0">
                  <c:v>5778</c:v>
                </c:pt>
                <c:pt idx="1">
                  <c:v>2038</c:v>
                </c:pt>
                <c:pt idx="2">
                  <c:v>357</c:v>
                </c:pt>
                <c:pt idx="4">
                  <c:v>3000</c:v>
                </c:pt>
                <c:pt idx="5">
                  <c:v>11538</c:v>
                </c:pt>
                <c:pt idx="7">
                  <c:v>4755</c:v>
                </c:pt>
                <c:pt idx="8">
                  <c:v>5275</c:v>
                </c:pt>
                <c:pt idx="10">
                  <c:v>13314</c:v>
                </c:pt>
                <c:pt idx="11">
                  <c:v>10369.65</c:v>
                </c:pt>
                <c:pt idx="12">
                  <c:v>3763</c:v>
                </c:pt>
                <c:pt idx="13">
                  <c:v>295</c:v>
                </c:pt>
                <c:pt idx="14">
                  <c:v>454</c:v>
                </c:pt>
                <c:pt idx="15">
                  <c:v>5019</c:v>
                </c:pt>
                <c:pt idx="16">
                  <c:v>56165</c:v>
                </c:pt>
                <c:pt idx="18">
                  <c:v>5133</c:v>
                </c:pt>
                <c:pt idx="19">
                  <c:v>9962</c:v>
                </c:pt>
                <c:pt idx="20">
                  <c:v>6064</c:v>
                </c:pt>
                <c:pt idx="21">
                  <c:v>6561</c:v>
                </c:pt>
                <c:pt idx="22">
                  <c:v>4733</c:v>
                </c:pt>
                <c:pt idx="23">
                  <c:v>53</c:v>
                </c:pt>
                <c:pt idx="24">
                  <c:v>9479</c:v>
                </c:pt>
                <c:pt idx="25">
                  <c:v>22500</c:v>
                </c:pt>
                <c:pt idx="26">
                  <c:v>8000</c:v>
                </c:pt>
                <c:pt idx="27">
                  <c:v>15489</c:v>
                </c:pt>
              </c:numCache>
            </c:numRef>
          </c:val>
          <c:extLst>
            <c:ext xmlns:c16="http://schemas.microsoft.com/office/drawing/2014/chart" uri="{C3380CC4-5D6E-409C-BE32-E72D297353CC}">
              <c16:uniqueId val="{00000001-C82A-4D95-AC2B-1334FC645017}"/>
            </c:ext>
          </c:extLst>
        </c:ser>
        <c:dLbls>
          <c:showLegendKey val="0"/>
          <c:showVal val="0"/>
          <c:showCatName val="0"/>
          <c:showSerName val="0"/>
          <c:showPercent val="0"/>
          <c:showBubbleSize val="0"/>
        </c:dLbls>
        <c:gapWidth val="219"/>
        <c:overlap val="-27"/>
        <c:axId val="638166703"/>
        <c:axId val="638175823"/>
      </c:barChart>
      <c:catAx>
        <c:axId val="638166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638175823"/>
        <c:crosses val="autoZero"/>
        <c:auto val="1"/>
        <c:lblAlgn val="ctr"/>
        <c:lblOffset val="100"/>
        <c:noMultiLvlLbl val="0"/>
      </c:catAx>
      <c:valAx>
        <c:axId val="638175823"/>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638166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strCache>
            </c:strRef>
          </c:tx>
          <c:spPr>
            <a:solidFill>
              <a:srgbClr val="00BF6F"/>
            </a:solidFill>
          </c:spPr>
          <c:invertIfNegative val="0"/>
          <c:dPt>
            <c:idx val="0"/>
            <c:invertIfNegative val="0"/>
            <c:bubble3D val="0"/>
            <c:spPr>
              <a:solidFill>
                <a:srgbClr val="00BF6F"/>
              </a:solidFill>
              <a:ln w="0">
                <a:noFill/>
              </a:ln>
            </c:spPr>
            <c:extLst>
              <c:ext xmlns:c16="http://schemas.microsoft.com/office/drawing/2014/chart" uri="{C3380CC4-5D6E-409C-BE32-E72D297353CC}">
                <c16:uniqueId val="{00000001-167F-4031-A0B4-1BE4C4798AAC}"/>
              </c:ext>
            </c:extLst>
          </c:dPt>
          <c:dPt>
            <c:idx val="1"/>
            <c:invertIfNegative val="0"/>
            <c:bubble3D val="0"/>
            <c:spPr>
              <a:solidFill>
                <a:srgbClr val="507CB6"/>
              </a:solidFill>
              <a:ln w="0">
                <a:noFill/>
              </a:ln>
            </c:spPr>
            <c:extLst>
              <c:ext xmlns:c16="http://schemas.microsoft.com/office/drawing/2014/chart" uri="{C3380CC4-5D6E-409C-BE32-E72D297353CC}">
                <c16:uniqueId val="{00000003-167F-4031-A0B4-1BE4C4798AAC}"/>
              </c:ext>
            </c:extLst>
          </c:dPt>
          <c:dPt>
            <c:idx val="2"/>
            <c:invertIfNegative val="0"/>
            <c:bubble3D val="0"/>
            <c:spPr>
              <a:solidFill>
                <a:srgbClr val="F9BE00"/>
              </a:solidFill>
              <a:ln w="0">
                <a:noFill/>
              </a:ln>
            </c:spPr>
            <c:extLst>
              <c:ext xmlns:c16="http://schemas.microsoft.com/office/drawing/2014/chart" uri="{C3380CC4-5D6E-409C-BE32-E72D297353CC}">
                <c16:uniqueId val="{00000005-167F-4031-A0B4-1BE4C4798AAC}"/>
              </c:ext>
            </c:extLst>
          </c:dPt>
          <c:dLbls>
            <c:dLbl>
              <c:idx val="0"/>
              <c:layout>
                <c:manualLayout>
                  <c:x val="-5.5019402188468146E-2"/>
                  <c:y val="2.860642558883061E-3"/>
                </c:manualLayout>
              </c:layout>
              <c:tx>
                <c:rich>
                  <a:bodyPr/>
                  <a:lstStyle/>
                  <a:p>
                    <a:r>
                      <a:rPr lang="en-US">
                        <a:solidFill>
                          <a:schemeClr val="bg1"/>
                        </a:solidFill>
                      </a:rPr>
                      <a:t>3</a:t>
                    </a:r>
                    <a:endParaRPr lang="en-US" dirty="0">
                      <a:solidFill>
                        <a:schemeClr val="bg1"/>
                      </a:solidFill>
                    </a:endParaRP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67F-4031-A0B4-1BE4C4798AAC}"/>
                </c:ext>
              </c:extLst>
            </c:dLbl>
            <c:dLbl>
              <c:idx val="1"/>
              <c:tx>
                <c:rich>
                  <a:bodyPr/>
                  <a:lstStyle/>
                  <a:p>
                    <a:r>
                      <a:rPr lang="en-US">
                        <a:solidFill>
                          <a:schemeClr val="bg1"/>
                        </a:solidFill>
                      </a:rPr>
                      <a:t>19</a:t>
                    </a:r>
                    <a:endParaRPr lang="en-US" dirty="0">
                      <a:solidFill>
                        <a:schemeClr val="bg1"/>
                      </a:solidFill>
                    </a:endParaRP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67F-4031-A0B4-1BE4C4798AAC}"/>
                </c:ext>
              </c:extLst>
            </c:dLbl>
            <c:dLbl>
              <c:idx val="2"/>
              <c:tx>
                <c:rich>
                  <a:bodyPr/>
                  <a:lstStyle/>
                  <a:p>
                    <a:r>
                      <a:rPr lang="en-US">
                        <a:solidFill>
                          <a:schemeClr val="bg1"/>
                        </a:solidFill>
                      </a:rPr>
                      <a:t>13</a:t>
                    </a:r>
                    <a:endParaRPr lang="en-US" dirty="0">
                      <a:solidFill>
                        <a:schemeClr val="bg1"/>
                      </a:solidFill>
                    </a:endParaRP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67F-4031-A0B4-1BE4C4798AAC}"/>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Request by Adjacent Property Owners</c:v>
                </c:pt>
                <c:pt idx="1">
                  <c:v>CUP Process</c:v>
                </c:pt>
                <c:pt idx="2">
                  <c:v>Other (please specify)</c:v>
                </c:pt>
              </c:strCache>
            </c:strRef>
          </c:cat>
          <c:val>
            <c:numRef>
              <c:f>Sheet1!$B$2:$B$4</c:f>
              <c:numCache>
                <c:formatCode>General</c:formatCode>
                <c:ptCount val="3"/>
                <c:pt idx="0">
                  <c:v>0.10340000000000001</c:v>
                </c:pt>
                <c:pt idx="1">
                  <c:v>0.6552</c:v>
                </c:pt>
                <c:pt idx="2">
                  <c:v>0.44829999999999998</c:v>
                </c:pt>
              </c:numCache>
            </c:numRef>
          </c:val>
          <c:extLst>
            <c:ext xmlns:c16="http://schemas.microsoft.com/office/drawing/2014/chart" uri="{C3380CC4-5D6E-409C-BE32-E72D297353CC}">
              <c16:uniqueId val="{00000006-167F-4031-A0B4-1BE4C4798AAC}"/>
            </c:ext>
          </c:extLst>
        </c:ser>
        <c:dLbls>
          <c:dLblPos val="ctr"/>
          <c:showLegendKey val="0"/>
          <c:showVal val="1"/>
          <c:showCatName val="0"/>
          <c:showSerName val="0"/>
          <c:showPercent val="0"/>
          <c:showBubbleSize val="0"/>
        </c:dLbls>
        <c:gapWidth val="50"/>
        <c:overlap val="100"/>
        <c:axId val="2068027336"/>
        <c:axId val="2113994440"/>
      </c:barChart>
      <c:catAx>
        <c:axId val="2068027336"/>
        <c:scaling>
          <c:orientation val="maxMin"/>
        </c:scaling>
        <c:delete val="0"/>
        <c:axPos val="l"/>
        <c:numFmt formatCode="General" sourceLinked="0"/>
        <c:majorTickMark val="out"/>
        <c:minorTickMark val="none"/>
        <c:tickLblPos val="low"/>
        <c:spPr>
          <a:ln>
            <a:solidFill>
              <a:srgbClr val="7F7F7F"/>
            </a:solidFill>
          </a:ln>
        </c:spPr>
        <c:txPr>
          <a:bodyPr/>
          <a:lstStyle/>
          <a:p>
            <a:pPr>
              <a:defRPr sz="1000" b="0">
                <a:solidFill>
                  <a:srgbClr val="7F7F7F"/>
                </a:solidFill>
              </a:defRPr>
            </a:pPr>
            <a:endParaRPr lang="en-US"/>
          </a:p>
        </c:txPr>
        <c:crossAx val="2113994440"/>
        <c:crosses val="autoZero"/>
        <c:auto val="1"/>
        <c:lblAlgn val="ctr"/>
        <c:lblOffset val="100"/>
        <c:noMultiLvlLbl val="0"/>
      </c:catAx>
      <c:valAx>
        <c:axId val="2113994440"/>
        <c:scaling>
          <c:orientation val="minMax"/>
          <c:max val="1"/>
          <c:min val="0"/>
        </c:scaling>
        <c:delete val="0"/>
        <c:axPos val="b"/>
        <c:numFmt formatCode="0%" sourceLinked="0"/>
        <c:majorTickMark val="out"/>
        <c:minorTickMark val="none"/>
        <c:tickLblPos val="nextTo"/>
        <c:spPr>
          <a:ln>
            <a:solidFill>
              <a:srgbClr val="7F7F7F"/>
            </a:solidFill>
          </a:ln>
        </c:spPr>
        <c:txPr>
          <a:bodyPr/>
          <a:lstStyle/>
          <a:p>
            <a:pPr>
              <a:defRPr sz="1000" b="0">
                <a:solidFill>
                  <a:srgbClr val="7F7F7F"/>
                </a:solidFill>
              </a:defRPr>
            </a:pPr>
            <a:endParaRPr lang="en-US"/>
          </a:p>
        </c:txPr>
        <c:crossAx val="2068027336"/>
        <c:crosses val="max"/>
        <c:crossBetween val="between"/>
      </c:valAx>
    </c:plotArea>
    <c:plotVisOnly val="1"/>
    <c:dispBlanksAs val="gap"/>
    <c:showDLblsOverMax val="1"/>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15_0.xml><?xml version="1.0" encoding="utf-8"?>
<p188:cmLst xmlns:a="http://schemas.openxmlformats.org/drawingml/2006/main" xmlns:r="http://schemas.openxmlformats.org/officeDocument/2006/relationships" xmlns:p188="http://schemas.microsoft.com/office/powerpoint/2018/8/main">
  <p188:cm id="{217D6203-3228-4507-A1AA-7363D269590A}" authorId="{29B927AF-0775-99FD-0D4F-6CE26B5D279E}" status="resolved" created="2024-05-07T22:03:35.689" startDate="2024-05-07T22:03:35.689" dueDate="2024-05-07T22:03:35.689" assignedTo="{C8F96D75-002F-AAEF-7110-3996D8091D8D}" complete="100000" title="@Kevin Lo why is the number high for Hemet vs the new chart that shows city of Banning?">
    <pc:sldMkLst xmlns:pc="http://schemas.microsoft.com/office/powerpoint/2013/main/command">
      <pc:docMk/>
      <pc:sldMk cId="0" sldId="277"/>
    </pc:sldMkLst>
    <p188:txBody>
      <a:bodyPr/>
      <a:lstStyle/>
      <a:p>
        <a:r>
          <a:rPr lang="en-US"/>
          <a:t>[@Kevin Lo]  why is the number high for Hemet vs the new chart that shows city of Banning?</a:t>
        </a:r>
      </a:p>
    </p188:txBody>
    <p188:extLst>
      <p:ext xmlns:p="http://schemas.openxmlformats.org/presentationml/2006/main" uri="{5BB2D875-25FF-4072-B9AC-8F64D62656EB}">
        <p228:taskDetails xmlns:p228="http://schemas.microsoft.com/office/powerpoint/2022/08/main">
          <p228:history>
            <p228:event time="2024-05-07T22:03:35.689" id="{687BD520-BC21-4FB8-A5FF-564EA5F97820}">
              <p228:atrbtn authorId="{29B927AF-0775-99FD-0D4F-6CE26B5D279E}"/>
              <p228:anchr>
                <p228:comment id="{217D6203-3228-4507-A1AA-7363D269590A}"/>
              </p228:anchr>
              <p228:add/>
            </p228:event>
            <p228:event time="2024-05-07T22:03:35.689" id="{0F4ED8AC-995F-4041-B220-A8062243FF77}">
              <p228:atrbtn authorId="{29B927AF-0775-99FD-0D4F-6CE26B5D279E}"/>
              <p228:anchr>
                <p228:comment id="{217D6203-3228-4507-A1AA-7363D269590A}"/>
              </p228:anchr>
              <p228:asgn authorId="{C8F96D75-002F-AAEF-7110-3996D8091D8D}"/>
            </p228:event>
            <p228:event time="2024-05-07T22:03:35.689" id="{BFD73F0F-81C9-4DDC-8804-5938AF401704}">
              <p228:atrbtn authorId="{29B927AF-0775-99FD-0D4F-6CE26B5D279E}"/>
              <p228:anchr>
                <p228:comment id="{217D6203-3228-4507-A1AA-7363D269590A}"/>
              </p228:anchr>
              <p228:title val="@Kevin Lo why is the number high for Hemet vs the new chart that shows city of Banning?"/>
            </p228:event>
            <p228:event time="2024-05-07T22:03:35.689" id="{000FE4B0-1A9A-4B30-ADC8-F0A77E24A8F9}">
              <p228:atrbtn authorId="{29B927AF-0775-99FD-0D4F-6CE26B5D279E}"/>
              <p228:anchr>
                <p228:comment id="{217D6203-3228-4507-A1AA-7363D269590A}"/>
              </p228:anchr>
              <p228:date stDt="2024-05-07T22:03:35.689" endDt="2024-05-07T22:03:35.689"/>
            </p228:event>
            <p228:event time="2024-05-08T21:31:59.872" id="{DEF5FF91-93A3-41C5-99D5-15E4FD030304}">
              <p228:atrbtn authorId="{29B927AF-0775-99FD-0D4F-6CE26B5D279E}"/>
              <p228:anchr>
                <p228:comment id="{00000000-0000-0000-0000-000000000000}"/>
              </p228:anchr>
              <p228:pcntCmplt val="100000"/>
            </p228:event>
          </p228:history>
        </p228:taskDetails>
      </p:ext>
      <p:ext xmlns:p="http://schemas.openxmlformats.org/presentationml/2006/main" uri="{57CB4572-C831-44C2-8A1C-0ADB6CCDFE69}">
        <p223:reactions xmlns:p223="http://schemas.microsoft.com/office/powerpoint/2022/03/main">
          <p223:rxn type="👍">
            <p223:instance time="2024-05-08T21:31:52.599" authorId="{29B927AF-0775-99FD-0D4F-6CE26B5D279E}"/>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739DB8-351E-A557-5C72-ED018D2BF710}"/>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163130D-BBCB-3360-8E34-7F79E6A369AB}"/>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955EED69-3017-4E73-B6EB-836A883AFF3D}" type="datetimeFigureOut">
              <a:rPr lang="en-US" smtClean="0"/>
              <a:t>6/3/2024</a:t>
            </a:fld>
            <a:endParaRPr lang="en-US"/>
          </a:p>
        </p:txBody>
      </p:sp>
      <p:sp>
        <p:nvSpPr>
          <p:cNvPr id="4" name="Footer Placeholder 3">
            <a:extLst>
              <a:ext uri="{FF2B5EF4-FFF2-40B4-BE49-F238E27FC236}">
                <a16:creationId xmlns:a16="http://schemas.microsoft.com/office/drawing/2014/main" id="{EE878B45-7668-98ED-8753-E1305F01C66D}"/>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0187028-3DDA-19A5-88AE-923926F079B9}"/>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80A3F582-863E-4F89-BEB2-76D8025434F0}" type="slidenum">
              <a:rPr lang="en-US" smtClean="0"/>
              <a:t>‹#›</a:t>
            </a:fld>
            <a:endParaRPr lang="en-US"/>
          </a:p>
        </p:txBody>
      </p:sp>
    </p:spTree>
    <p:extLst>
      <p:ext uri="{BB962C8B-B14F-4D97-AF65-F5344CB8AC3E}">
        <p14:creationId xmlns:p14="http://schemas.microsoft.com/office/powerpoint/2010/main" val="1189148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699" cy="463408"/>
          </a:xfrm>
          <a:prstGeom prst="rect">
            <a:avLst/>
          </a:prstGeom>
          <a:noFill/>
          <a:ln>
            <a:noFill/>
          </a:ln>
        </p:spPr>
        <p:txBody>
          <a:bodyPr spcFirstLastPara="1" wrap="square" lIns="92475" tIns="46225" rIns="92475" bIns="462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36769" y="0"/>
            <a:ext cx="3011699" cy="463408"/>
          </a:xfrm>
          <a:prstGeom prst="rect">
            <a:avLst/>
          </a:prstGeom>
          <a:noFill/>
          <a:ln>
            <a:noFill/>
          </a:ln>
        </p:spPr>
        <p:txBody>
          <a:bodyPr spcFirstLastPara="1" wrap="square" lIns="92475" tIns="46225" rIns="92475" bIns="462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444862"/>
            <a:ext cx="5560060" cy="3636705"/>
          </a:xfrm>
          <a:prstGeom prst="rect">
            <a:avLst/>
          </a:prstGeom>
          <a:noFill/>
          <a:ln>
            <a:noFill/>
          </a:ln>
        </p:spPr>
        <p:txBody>
          <a:bodyPr spcFirstLastPara="1" wrap="square" lIns="92475" tIns="46225" rIns="92475" bIns="462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70"/>
            <a:ext cx="3011699" cy="463407"/>
          </a:xfrm>
          <a:prstGeom prst="rect">
            <a:avLst/>
          </a:prstGeom>
          <a:noFill/>
          <a:ln>
            <a:noFill/>
          </a:ln>
        </p:spPr>
        <p:txBody>
          <a:bodyPr spcFirstLastPara="1" wrap="square" lIns="92475" tIns="46225" rIns="92475" bIns="462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6769" y="8772670"/>
            <a:ext cx="3011699" cy="463407"/>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notes"/>
          <p:cNvSpPr txBox="1">
            <a:spLocks noGrp="1"/>
          </p:cNvSpPr>
          <p:nvPr>
            <p:ph type="body" idx="1"/>
          </p:nvPr>
        </p:nvSpPr>
        <p:spPr>
          <a:xfrm>
            <a:off x="695008" y="4444862"/>
            <a:ext cx="5560060" cy="3636705"/>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dirty="0"/>
          </a:p>
        </p:txBody>
      </p:sp>
      <p:sp>
        <p:nvSpPr>
          <p:cNvPr id="177" name="Google Shape;177;p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18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9527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20</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3982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latin typeface="Arial" panose="020B0604020202020204" pitchFamily="34" charset="0"/>
                <a:cs typeface="Arial" panose="020B0604020202020204" pitchFamily="34" charset="0"/>
              </a:rPr>
              <a:t>Q24: Are there any zones where a family child care is not allowed by right?</a:t>
            </a:r>
          </a:p>
          <a:p>
            <a:r>
              <a:rPr lang="en-US" sz="1800" dirty="0">
                <a:effectLst/>
                <a:latin typeface="Segoe UI" panose="020B0502040204020203" pitchFamily="34" charset="0"/>
              </a:rPr>
              <a:t>We can hide this since the next question is more detailed and answers the same. Or prelude the next by saying "70% of the respondents' jurisdictions indicated that FCCs are disallowed by right"</a:t>
            </a:r>
            <a:endParaRPr lang="en-US" dirty="0"/>
          </a:p>
        </p:txBody>
      </p:sp>
      <p:sp>
        <p:nvSpPr>
          <p:cNvPr id="4" name="Slide Number Placeholder 3"/>
          <p:cNvSpPr>
            <a:spLocks noGrp="1"/>
          </p:cNvSpPr>
          <p:nvPr>
            <p:ph type="sldNum" sz="quarter" idx="5"/>
          </p:nvPr>
        </p:nvSpPr>
        <p:spPr/>
        <p:txBody>
          <a:bodyPr/>
          <a:lstStyle/>
          <a:p>
            <a:fld id="{AFBFD6A6-A2BC-45DB-9480-56307CD78403}" type="slidenum">
              <a:rPr lang="en-US" smtClean="0"/>
              <a:t>13</a:t>
            </a:fld>
            <a:endParaRPr lang="en-US"/>
          </a:p>
        </p:txBody>
      </p:sp>
    </p:spTree>
    <p:extLst>
      <p:ext uri="{BB962C8B-B14F-4D97-AF65-F5344CB8AC3E}">
        <p14:creationId xmlns:p14="http://schemas.microsoft.com/office/powerpoint/2010/main" val="153347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Question 25</a:t>
            </a:r>
          </a:p>
          <a:p>
            <a:r>
              <a:rPr lang="en-GB" sz="1200" dirty="0">
                <a:latin typeface="Arial" panose="020B0604020202020204" pitchFamily="34" charset="0"/>
                <a:cs typeface="Arial" panose="020B0604020202020204" pitchFamily="34" charset="0"/>
              </a:rPr>
              <a:t>Zones where family child care are not allowed by right:</a:t>
            </a:r>
          </a:p>
          <a:p>
            <a:r>
              <a:rPr lang="en-GB" sz="1200" dirty="0">
                <a:latin typeface="Arial" panose="020B0604020202020204" pitchFamily="34" charset="0"/>
                <a:cs typeface="Arial" panose="020B0604020202020204" pitchFamily="34" charset="0"/>
              </a:rPr>
              <a:t>Menifee charge for permit</a:t>
            </a:r>
          </a:p>
          <a:p>
            <a:r>
              <a:rPr lang="en-GB" sz="1200" dirty="0">
                <a:latin typeface="Arial" panose="020B0604020202020204" pitchFamily="34" charset="0"/>
                <a:cs typeface="Arial" panose="020B0604020202020204" pitchFamily="34" charset="0"/>
              </a:rPr>
              <a:t>Canyon lake, said some residential zones</a:t>
            </a:r>
          </a:p>
          <a:p>
            <a:r>
              <a:rPr lang="en-GB" sz="1200" dirty="0">
                <a:latin typeface="Arial" panose="020B0604020202020204" pitchFamily="34" charset="0"/>
                <a:cs typeface="Arial" panose="020B0604020202020204" pitchFamily="34" charset="0"/>
              </a:rPr>
              <a:t>Indian Wells said residential zone</a:t>
            </a:r>
          </a:p>
          <a:p>
            <a:r>
              <a:rPr lang="en-GB" sz="1200" dirty="0">
                <a:latin typeface="Arial" panose="020B0604020202020204" pitchFamily="34" charset="0"/>
                <a:cs typeface="Arial" panose="020B0604020202020204" pitchFamily="34" charset="0"/>
              </a:rPr>
              <a:t>Riverside County said some residential zone</a:t>
            </a:r>
          </a:p>
          <a:p>
            <a:r>
              <a:rPr lang="en-US" dirty="0"/>
              <a:t>San Jacinto  said some residential zones</a:t>
            </a:r>
          </a:p>
          <a:p>
            <a:endParaRPr lang="en-US" dirty="0"/>
          </a:p>
        </p:txBody>
      </p:sp>
      <p:sp>
        <p:nvSpPr>
          <p:cNvPr id="4" name="Slide Number Placeholder 3"/>
          <p:cNvSpPr>
            <a:spLocks noGrp="1"/>
          </p:cNvSpPr>
          <p:nvPr>
            <p:ph type="sldNum" sz="quarter" idx="5"/>
          </p:nvPr>
        </p:nvSpPr>
        <p:spPr/>
        <p:txBody>
          <a:bodyPr/>
          <a:lstStyle/>
          <a:p>
            <a:fld id="{AFBFD6A6-A2BC-45DB-9480-56307CD78403}" type="slidenum">
              <a:rPr lang="en-US" smtClean="0"/>
              <a:t>14</a:t>
            </a:fld>
            <a:endParaRPr lang="en-US"/>
          </a:p>
        </p:txBody>
      </p:sp>
    </p:spTree>
    <p:extLst>
      <p:ext uri="{BB962C8B-B14F-4D97-AF65-F5344CB8AC3E}">
        <p14:creationId xmlns:p14="http://schemas.microsoft.com/office/powerpoint/2010/main" val="3880333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Question 26</a:t>
            </a:r>
          </a:p>
          <a:p>
            <a:r>
              <a:rPr lang="en-GB" sz="1200" dirty="0">
                <a:latin typeface="Arial" panose="020B0604020202020204" pitchFamily="34" charset="0"/>
                <a:cs typeface="Arial" panose="020B0604020202020204" pitchFamily="34" charset="0"/>
              </a:rPr>
              <a:t>Family child care required to pay a business license fee</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1040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28</a:t>
            </a:r>
          </a:p>
        </p:txBody>
      </p:sp>
      <p:sp>
        <p:nvSpPr>
          <p:cNvPr id="4" name="Slide Number Placeholder 3"/>
          <p:cNvSpPr>
            <a:spLocks noGrp="1"/>
          </p:cNvSpPr>
          <p:nvPr>
            <p:ph type="sldNum" sz="quarter" idx="5"/>
          </p:nvPr>
        </p:nvSpPr>
        <p:spPr/>
        <p:txBody>
          <a:bodyPr/>
          <a:lstStyle/>
          <a:p>
            <a:fld id="{AFBFD6A6-A2BC-45DB-9480-56307CD78403}" type="slidenum">
              <a:rPr lang="en-US" smtClean="0"/>
              <a:t>16</a:t>
            </a:fld>
            <a:endParaRPr lang="en-US"/>
          </a:p>
        </p:txBody>
      </p:sp>
    </p:spTree>
    <p:extLst>
      <p:ext uri="{BB962C8B-B14F-4D97-AF65-F5344CB8AC3E}">
        <p14:creationId xmlns:p14="http://schemas.microsoft.com/office/powerpoint/2010/main" val="3300210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4210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none" strike="noStrike" dirty="0">
                <a:solidFill>
                  <a:srgbClr val="333333"/>
                </a:solidFill>
                <a:effectLst/>
                <a:latin typeface="Arial" panose="020B0604020202020204" pitchFamily="34" charset="0"/>
              </a:rPr>
              <a:t>Aware of state law SB 234 requirements which exempt small and large family child care home from any licenses, permits, home occupation permits, or fees (Gov. Newsom Signs SB 234, the "Keeping Kids Close to Home Act" | Senator Nancy Skinner (ca.gov))?</a:t>
            </a:r>
          </a:p>
          <a:p>
            <a:r>
              <a:rPr lang="en-GB" sz="1200" dirty="0">
                <a:latin typeface="Arial" panose="020B0604020202020204" pitchFamily="34" charset="0"/>
                <a:cs typeface="Arial" panose="020B0604020202020204" pitchFamily="34" charset="0"/>
              </a:rPr>
              <a:t>When do you expect to change code to comply with state law requirement Gov. Newsom Signs SB 234, the "Keeping Kids Close to Home Act" | Senator Nancy Skinner (ca.gov)?</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9811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Q34: Is there a primary point of contact in your planning department for child care providers to reach out to with questions?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6944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99e17c5895_0_63: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99e17c5895_0_63:notes"/>
          <p:cNvSpPr txBox="1">
            <a:spLocks noGrp="1"/>
          </p:cNvSpPr>
          <p:nvPr>
            <p:ph type="body" idx="1"/>
          </p:nvPr>
        </p:nvSpPr>
        <p:spPr>
          <a:xfrm>
            <a:off x="695008" y="4444862"/>
            <a:ext cx="5560200" cy="3636600"/>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695" name="Google Shape;695;g99e17c5895_0_63:notes"/>
          <p:cNvSpPr txBox="1">
            <a:spLocks noGrp="1"/>
          </p:cNvSpPr>
          <p:nvPr>
            <p:ph type="sldNum" idx="12"/>
          </p:nvPr>
        </p:nvSpPr>
        <p:spPr>
          <a:xfrm>
            <a:off x="3936769" y="8772670"/>
            <a:ext cx="3011700" cy="463500"/>
          </a:xfrm>
          <a:prstGeom prst="rect">
            <a:avLst/>
          </a:prstGeom>
        </p:spPr>
        <p:txBody>
          <a:bodyPr spcFirstLastPara="1" wrap="square" lIns="92475" tIns="46225" rIns="92475" bIns="462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extLst>
      <p:ext uri="{BB962C8B-B14F-4D97-AF65-F5344CB8AC3E}">
        <p14:creationId xmlns:p14="http://schemas.microsoft.com/office/powerpoint/2010/main" val="2367062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Up Riverside and First Five Riverside County </a:t>
            </a:r>
          </a:p>
          <a:p>
            <a:r>
              <a:rPr lang="en-US" dirty="0"/>
              <a:t>This land use survey was created with the intention to support the county and its cities in paving the road to make child care center and FFCHs more accessible to operate and build better communication channels between the child care sector and municipal government to expedite the adoption of SB 234</a:t>
            </a:r>
          </a:p>
          <a:p>
            <a:endParaRPr lang="en-US" dirty="0"/>
          </a:p>
          <a:p>
            <a:r>
              <a:rPr lang="en-US" dirty="0"/>
              <a:t>Responsibility to serve community BU Riverside County, LIIF, and First Five Riverside County Partnership are working together to make this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6896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1 and 2</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5105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4</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426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Question 5 and 6</a:t>
            </a:r>
          </a:p>
          <a:p>
            <a:r>
              <a:rPr lang="en-GB" sz="1200" dirty="0">
                <a:latin typeface="Arial" panose="020B0604020202020204" pitchFamily="34" charset="0"/>
                <a:cs typeface="Arial" panose="020B0604020202020204" pitchFamily="34" charset="0"/>
              </a:rPr>
              <a:t>24 cities allowed child care </a:t>
            </a:r>
            <a:r>
              <a:rPr lang="en-GB" sz="1200" dirty="0" err="1">
                <a:latin typeface="Arial" panose="020B0604020202020204" pitchFamily="34" charset="0"/>
                <a:cs typeface="Arial" panose="020B0604020202020204" pitchFamily="34" charset="0"/>
              </a:rPr>
              <a:t>centers</a:t>
            </a:r>
            <a:r>
              <a:rPr lang="en-GB" sz="1200" dirty="0">
                <a:latin typeface="Arial" panose="020B0604020202020204" pitchFamily="34" charset="0"/>
                <a:cs typeface="Arial" panose="020B0604020202020204" pitchFamily="34" charset="0"/>
              </a:rPr>
              <a:t> by right or with an administrative/non-discretionary permit</a:t>
            </a:r>
          </a:p>
          <a:p>
            <a:r>
              <a:rPr lang="en-GB" dirty="0"/>
              <a:t>For child care </a:t>
            </a:r>
            <a:r>
              <a:rPr lang="en-GB" dirty="0" err="1"/>
              <a:t>centers</a:t>
            </a:r>
            <a:r>
              <a:rPr lang="en-GB" dirty="0"/>
              <a:t>, Zoning districts administrative permit process apply</a:t>
            </a:r>
          </a:p>
          <a:p>
            <a:r>
              <a:rPr lang="en-GB" dirty="0"/>
              <a:t>zones where operating a child care </a:t>
            </a:r>
            <a:r>
              <a:rPr lang="en-GB" dirty="0" err="1"/>
              <a:t>center</a:t>
            </a:r>
            <a:r>
              <a:rPr lang="en-GB" dirty="0"/>
              <a:t> is prohibited? </a:t>
            </a:r>
          </a:p>
          <a:p>
            <a:endParaRPr lang="en-US" dirty="0"/>
          </a:p>
        </p:txBody>
      </p:sp>
      <p:sp>
        <p:nvSpPr>
          <p:cNvPr id="4" name="Slide Number Placeholder 3"/>
          <p:cNvSpPr>
            <a:spLocks noGrp="1"/>
          </p:cNvSpPr>
          <p:nvPr>
            <p:ph type="sldNum" sz="quarter" idx="5"/>
          </p:nvPr>
        </p:nvSpPr>
        <p:spPr/>
        <p:txBody>
          <a:bodyPr/>
          <a:lstStyle/>
          <a:p>
            <a:fld id="{AFBFD6A6-A2BC-45DB-9480-56307CD78403}" type="slidenum">
              <a:rPr lang="en-US" smtClean="0"/>
              <a:t>5</a:t>
            </a:fld>
            <a:endParaRPr lang="en-US"/>
          </a:p>
        </p:txBody>
      </p:sp>
    </p:spTree>
    <p:extLst>
      <p:ext uri="{BB962C8B-B14F-4D97-AF65-F5344CB8AC3E}">
        <p14:creationId xmlns:p14="http://schemas.microsoft.com/office/powerpoint/2010/main" val="1050102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7</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1373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8</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1323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10</a:t>
            </a:r>
          </a:p>
          <a:p>
            <a:r>
              <a:rPr lang="en-US" dirty="0"/>
              <a:t>60% takes more that 6 weeks, More than half</a:t>
            </a:r>
          </a:p>
        </p:txBody>
      </p:sp>
      <p:sp>
        <p:nvSpPr>
          <p:cNvPr id="4" name="Slide Number Placeholder 3"/>
          <p:cNvSpPr>
            <a:spLocks noGrp="1"/>
          </p:cNvSpPr>
          <p:nvPr>
            <p:ph type="sldNum" sz="quarter" idx="5"/>
          </p:nvPr>
        </p:nvSpPr>
        <p:spPr/>
        <p:txBody>
          <a:bodyPr/>
          <a:lstStyle/>
          <a:p>
            <a:fld id="{AFBFD6A6-A2BC-45DB-9480-56307CD78403}" type="slidenum">
              <a:rPr lang="en-US" smtClean="0"/>
              <a:t>8</a:t>
            </a:fld>
            <a:endParaRPr lang="en-US"/>
          </a:p>
        </p:txBody>
      </p:sp>
    </p:spTree>
    <p:extLst>
      <p:ext uri="{BB962C8B-B14F-4D97-AF65-F5344CB8AC3E}">
        <p14:creationId xmlns:p14="http://schemas.microsoft.com/office/powerpoint/2010/main" val="22568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13</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002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 name="Google Shape;131;p22"/>
          <p:cNvSpPr txBox="1">
            <a:spLocks noGrp="1"/>
          </p:cNvSpPr>
          <p:nvPr>
            <p:ph type="sldNum" idx="12"/>
          </p:nvPr>
        </p:nvSpPr>
        <p:spPr>
          <a:xfrm>
            <a:off x="9219465"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image3" preserve="1" userDrawn="1">
  <p:cSld name="3_Text-image3">
    <p:spTree>
      <p:nvGrpSpPr>
        <p:cNvPr id="1" name="Shape 88"/>
        <p:cNvGrpSpPr/>
        <p:nvPr/>
      </p:nvGrpSpPr>
      <p:grpSpPr>
        <a:xfrm>
          <a:off x="0" y="0"/>
          <a:ext cx="0" cy="0"/>
          <a:chOff x="0" y="0"/>
          <a:chExt cx="0" cy="0"/>
        </a:xfrm>
      </p:grpSpPr>
      <p:sp>
        <p:nvSpPr>
          <p:cNvPr id="89" name="Google Shape;89;p15"/>
          <p:cNvSpPr/>
          <p:nvPr/>
        </p:nvSpPr>
        <p:spPr>
          <a:xfrm>
            <a:off x="7168439" y="5994400"/>
            <a:ext cx="5023561" cy="863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2" name="Google Shape;92;p15"/>
          <p:cNvSpPr/>
          <p:nvPr/>
        </p:nvSpPr>
        <p:spPr>
          <a:xfrm>
            <a:off x="508000" y="1"/>
            <a:ext cx="114301" cy="113347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5294"/>
              </a:solidFill>
              <a:latin typeface="Arial"/>
              <a:ea typeface="Arial"/>
              <a:cs typeface="Arial"/>
              <a:sym typeface="Arial"/>
            </a:endParaRPr>
          </a:p>
        </p:txBody>
      </p:sp>
      <p:sp>
        <p:nvSpPr>
          <p:cNvPr id="8" name="Google Shape;131;p22"/>
          <p:cNvSpPr txBox="1">
            <a:spLocks noGrp="1"/>
          </p:cNvSpPr>
          <p:nvPr>
            <p:ph type="sldNum" idx="12"/>
          </p:nvPr>
        </p:nvSpPr>
        <p:spPr>
          <a:xfrm>
            <a:off x="9219465"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bg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0" name="Google Shape;44;p7"/>
          <p:cNvSpPr txBox="1">
            <a:spLocks noGrp="1"/>
          </p:cNvSpPr>
          <p:nvPr>
            <p:ph type="body" idx="13"/>
          </p:nvPr>
        </p:nvSpPr>
        <p:spPr>
          <a:xfrm>
            <a:off x="711200" y="1571518"/>
            <a:ext cx="5870074" cy="4260200"/>
          </a:xfrm>
          <a:prstGeom prst="rect">
            <a:avLst/>
          </a:prstGeom>
          <a:noFill/>
          <a:ln>
            <a:noFill/>
          </a:ln>
        </p:spPr>
        <p:txBody>
          <a:bodyPr spcFirstLastPara="1" wrap="square" lIns="91400" tIns="45675" rIns="91400" bIns="45675" anchor="t" anchorCtr="0">
            <a:noAutofit/>
          </a:bodyPr>
          <a:lstStyle>
            <a:lvl1pPr marL="0" marR="0" lvl="0" indent="3175" algn="l">
              <a:lnSpc>
                <a:spcPct val="100000"/>
              </a:lnSpc>
              <a:spcBef>
                <a:spcPts val="60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914400" marR="0" lvl="1"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L="1371600" marR="0" lvl="2"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L="1828800" marR="0" lvl="3"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2286000" marR="0" lvl="4"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29;p4"/>
          <p:cNvSpPr txBox="1">
            <a:spLocks noGrp="1"/>
          </p:cNvSpPr>
          <p:nvPr>
            <p:ph type="title"/>
          </p:nvPr>
        </p:nvSpPr>
        <p:spPr>
          <a:xfrm>
            <a:off x="711200" y="713537"/>
            <a:ext cx="5870074" cy="59266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1A652"/>
              </a:buClr>
              <a:buSzPts val="3600"/>
              <a:buFont typeface="Arial"/>
              <a:buNone/>
              <a:defRPr sz="4000" b="1" i="0">
                <a:solidFill>
                  <a:srgbClr val="01A652"/>
                </a:solidFill>
                <a:latin typeface="Trebuchet MS" panose="020B0603020202020204" pitchFamily="34" charset="0"/>
                <a:ea typeface="Trebuchet MS" panose="020B060302020202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68439" y="1"/>
            <a:ext cx="5014452" cy="5909187"/>
          </a:xfrm>
          <a:prstGeom prst="rect">
            <a:avLst/>
          </a:prstGeom>
        </p:spPr>
      </p:pic>
    </p:spTree>
    <p:extLst>
      <p:ext uri="{BB962C8B-B14F-4D97-AF65-F5344CB8AC3E}">
        <p14:creationId xmlns:p14="http://schemas.microsoft.com/office/powerpoint/2010/main" val="61821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image3" preserve="1" userDrawn="1">
  <p:cSld name="3_Text-image3">
    <p:spTree>
      <p:nvGrpSpPr>
        <p:cNvPr id="1" name="Shape 88"/>
        <p:cNvGrpSpPr/>
        <p:nvPr/>
      </p:nvGrpSpPr>
      <p:grpSpPr>
        <a:xfrm>
          <a:off x="0" y="0"/>
          <a:ext cx="0" cy="0"/>
          <a:chOff x="0" y="0"/>
          <a:chExt cx="0" cy="0"/>
        </a:xfrm>
      </p:grpSpPr>
      <p:sp>
        <p:nvSpPr>
          <p:cNvPr id="89" name="Google Shape;89;p15"/>
          <p:cNvSpPr/>
          <p:nvPr/>
        </p:nvSpPr>
        <p:spPr>
          <a:xfrm>
            <a:off x="7168439" y="5994400"/>
            <a:ext cx="5023561" cy="863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 name="Google Shape;91;p15"/>
          <p:cNvSpPr>
            <a:spLocks noGrp="1"/>
          </p:cNvSpPr>
          <p:nvPr>
            <p:ph type="pic" idx="2"/>
          </p:nvPr>
        </p:nvSpPr>
        <p:spPr>
          <a:xfrm>
            <a:off x="7169150" y="0"/>
            <a:ext cx="5022850" cy="58689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2" name="Google Shape;92;p15"/>
          <p:cNvSpPr/>
          <p:nvPr/>
        </p:nvSpPr>
        <p:spPr>
          <a:xfrm>
            <a:off x="508000" y="1"/>
            <a:ext cx="114301" cy="113347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5294"/>
              </a:solidFill>
              <a:latin typeface="Arial"/>
              <a:ea typeface="Arial"/>
              <a:cs typeface="Arial"/>
              <a:sym typeface="Arial"/>
            </a:endParaRPr>
          </a:p>
        </p:txBody>
      </p:sp>
      <p:sp>
        <p:nvSpPr>
          <p:cNvPr id="8" name="Google Shape;131;p22"/>
          <p:cNvSpPr txBox="1">
            <a:spLocks noGrp="1"/>
          </p:cNvSpPr>
          <p:nvPr>
            <p:ph type="sldNum" idx="12"/>
          </p:nvPr>
        </p:nvSpPr>
        <p:spPr>
          <a:xfrm>
            <a:off x="9219465"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bg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0" name="Google Shape;44;p7"/>
          <p:cNvSpPr txBox="1">
            <a:spLocks noGrp="1"/>
          </p:cNvSpPr>
          <p:nvPr>
            <p:ph type="body" idx="13"/>
          </p:nvPr>
        </p:nvSpPr>
        <p:spPr>
          <a:xfrm>
            <a:off x="711200" y="1571518"/>
            <a:ext cx="5870074" cy="4260200"/>
          </a:xfrm>
          <a:prstGeom prst="rect">
            <a:avLst/>
          </a:prstGeom>
          <a:noFill/>
          <a:ln>
            <a:noFill/>
          </a:ln>
        </p:spPr>
        <p:txBody>
          <a:bodyPr spcFirstLastPara="1" wrap="square" lIns="91400" tIns="45675" rIns="91400" bIns="45675" anchor="t" anchorCtr="0">
            <a:noAutofit/>
          </a:bodyPr>
          <a:lstStyle>
            <a:lvl1pPr marL="0" marR="0" lvl="0" indent="3175" algn="l">
              <a:lnSpc>
                <a:spcPct val="100000"/>
              </a:lnSpc>
              <a:spcBef>
                <a:spcPts val="60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914400" marR="0" lvl="1"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L="1371600" marR="0" lvl="2"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L="1828800" marR="0" lvl="3"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2286000" marR="0" lvl="4"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29;p4"/>
          <p:cNvSpPr txBox="1">
            <a:spLocks noGrp="1"/>
          </p:cNvSpPr>
          <p:nvPr>
            <p:ph type="title"/>
          </p:nvPr>
        </p:nvSpPr>
        <p:spPr>
          <a:xfrm>
            <a:off x="711200" y="713537"/>
            <a:ext cx="5870074" cy="59266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1A652"/>
              </a:buClr>
              <a:buSzPts val="3600"/>
              <a:buFont typeface="Arial"/>
              <a:buNone/>
              <a:defRPr sz="4000" b="1" i="0">
                <a:solidFill>
                  <a:srgbClr val="01A652"/>
                </a:solidFill>
                <a:latin typeface="Trebuchet MS" panose="020B0603020202020204" pitchFamily="34" charset="0"/>
                <a:ea typeface="Trebuchet MS" panose="020B060302020202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130191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image3" userDrawn="1">
  <p:cSld name="Text-image3">
    <p:spTree>
      <p:nvGrpSpPr>
        <p:cNvPr id="1" name="Shape 88"/>
        <p:cNvGrpSpPr/>
        <p:nvPr/>
      </p:nvGrpSpPr>
      <p:grpSpPr>
        <a:xfrm>
          <a:off x="0" y="0"/>
          <a:ext cx="0" cy="0"/>
          <a:chOff x="0" y="0"/>
          <a:chExt cx="0" cy="0"/>
        </a:xfrm>
      </p:grpSpPr>
      <p:sp>
        <p:nvSpPr>
          <p:cNvPr id="89" name="Google Shape;89;p15"/>
          <p:cNvSpPr/>
          <p:nvPr/>
        </p:nvSpPr>
        <p:spPr>
          <a:xfrm>
            <a:off x="7168439" y="5994400"/>
            <a:ext cx="5023561" cy="8636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 name="Google Shape;91;p15"/>
          <p:cNvSpPr>
            <a:spLocks noGrp="1"/>
          </p:cNvSpPr>
          <p:nvPr>
            <p:ph type="pic" idx="2"/>
          </p:nvPr>
        </p:nvSpPr>
        <p:spPr>
          <a:xfrm>
            <a:off x="7169150" y="0"/>
            <a:ext cx="5022850" cy="58689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2" name="Google Shape;92;p15"/>
          <p:cNvSpPr/>
          <p:nvPr/>
        </p:nvSpPr>
        <p:spPr>
          <a:xfrm>
            <a:off x="508000" y="1"/>
            <a:ext cx="114301" cy="113347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5294"/>
              </a:solidFill>
              <a:latin typeface="Arial"/>
              <a:ea typeface="Arial"/>
              <a:cs typeface="Arial"/>
              <a:sym typeface="Arial"/>
            </a:endParaRPr>
          </a:p>
        </p:txBody>
      </p:sp>
      <p:sp>
        <p:nvSpPr>
          <p:cNvPr id="8" name="Google Shape;131;p22"/>
          <p:cNvSpPr txBox="1">
            <a:spLocks noGrp="1"/>
          </p:cNvSpPr>
          <p:nvPr>
            <p:ph type="sldNum" idx="12"/>
          </p:nvPr>
        </p:nvSpPr>
        <p:spPr>
          <a:xfrm>
            <a:off x="9219465"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bg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0" name="Google Shape;44;p7"/>
          <p:cNvSpPr txBox="1">
            <a:spLocks noGrp="1"/>
          </p:cNvSpPr>
          <p:nvPr>
            <p:ph type="body" idx="13"/>
          </p:nvPr>
        </p:nvSpPr>
        <p:spPr>
          <a:xfrm>
            <a:off x="711200" y="1571518"/>
            <a:ext cx="5870074" cy="4260200"/>
          </a:xfrm>
          <a:prstGeom prst="rect">
            <a:avLst/>
          </a:prstGeom>
          <a:noFill/>
          <a:ln>
            <a:noFill/>
          </a:ln>
        </p:spPr>
        <p:txBody>
          <a:bodyPr spcFirstLastPara="1" wrap="square" lIns="91400" tIns="45675" rIns="91400" bIns="45675" anchor="t" anchorCtr="0">
            <a:noAutofit/>
          </a:bodyPr>
          <a:lstStyle>
            <a:lvl1pPr marL="0" marR="0" lvl="0" indent="3175" algn="l">
              <a:lnSpc>
                <a:spcPct val="100000"/>
              </a:lnSpc>
              <a:spcBef>
                <a:spcPts val="60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914400" marR="0" lvl="1"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L="1371600" marR="0" lvl="2"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L="1828800" marR="0" lvl="3"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2286000" marR="0" lvl="4"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29;p4"/>
          <p:cNvSpPr txBox="1">
            <a:spLocks noGrp="1"/>
          </p:cNvSpPr>
          <p:nvPr>
            <p:ph type="title"/>
          </p:nvPr>
        </p:nvSpPr>
        <p:spPr>
          <a:xfrm>
            <a:off x="711200" y="713537"/>
            <a:ext cx="5870074" cy="59266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1A652"/>
              </a:buClr>
              <a:buSzPts val="3600"/>
              <a:buFont typeface="Arial"/>
              <a:buNone/>
              <a:defRPr sz="4000" b="1" i="0">
                <a:solidFill>
                  <a:srgbClr val="01A652"/>
                </a:solidFill>
                <a:latin typeface="Trebuchet MS" panose="020B0603020202020204" pitchFamily="34" charset="0"/>
                <a:ea typeface="Trebuchet MS" panose="020B060302020202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ith Title" userDrawn="1">
  <p:cSld name="1_Blank with Title">
    <p:spTree>
      <p:nvGrpSpPr>
        <p:cNvPr id="1" name="Shape 130"/>
        <p:cNvGrpSpPr/>
        <p:nvPr/>
      </p:nvGrpSpPr>
      <p:grpSpPr>
        <a:xfrm>
          <a:off x="0" y="0"/>
          <a:ext cx="0" cy="0"/>
          <a:chOff x="0" y="0"/>
          <a:chExt cx="0" cy="0"/>
        </a:xfrm>
      </p:grpSpPr>
      <p:sp>
        <p:nvSpPr>
          <p:cNvPr id="133" name="Google Shape;133;p22"/>
          <p:cNvSpPr/>
          <p:nvPr/>
        </p:nvSpPr>
        <p:spPr>
          <a:xfrm>
            <a:off x="508000" y="1"/>
            <a:ext cx="114301" cy="113347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5294"/>
              </a:solidFill>
              <a:latin typeface="Arial"/>
              <a:ea typeface="Arial"/>
              <a:cs typeface="Arial"/>
              <a:sym typeface="Arial"/>
            </a:endParaRPr>
          </a:p>
        </p:txBody>
      </p:sp>
      <p:sp>
        <p:nvSpPr>
          <p:cNvPr id="7" name="Google Shape;44;p7"/>
          <p:cNvSpPr txBox="1">
            <a:spLocks noGrp="1"/>
          </p:cNvSpPr>
          <p:nvPr>
            <p:ph type="body" idx="13"/>
          </p:nvPr>
        </p:nvSpPr>
        <p:spPr>
          <a:xfrm>
            <a:off x="711200" y="1571518"/>
            <a:ext cx="5870074" cy="4260200"/>
          </a:xfrm>
          <a:prstGeom prst="rect">
            <a:avLst/>
          </a:prstGeom>
          <a:noFill/>
          <a:ln>
            <a:noFill/>
          </a:ln>
        </p:spPr>
        <p:txBody>
          <a:bodyPr spcFirstLastPara="1" wrap="square" lIns="91400" tIns="45675" rIns="91400" bIns="45675" anchor="t" anchorCtr="0">
            <a:noAutofit/>
          </a:bodyPr>
          <a:lstStyle>
            <a:lvl1pPr marL="0" marR="0" lvl="0" indent="3175" algn="l">
              <a:lnSpc>
                <a:spcPct val="100000"/>
              </a:lnSpc>
              <a:spcBef>
                <a:spcPts val="60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914400" marR="0" lvl="1"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L="1371600" marR="0" lvl="2"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L="1828800" marR="0" lvl="3"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2286000" marR="0" lvl="4"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672;p68"/>
          <p:cNvSpPr/>
          <p:nvPr userDrawn="1"/>
        </p:nvSpPr>
        <p:spPr>
          <a:xfrm>
            <a:off x="7169150" y="4771697"/>
            <a:ext cx="5022850" cy="2086303"/>
          </a:xfrm>
          <a:prstGeom prst="rect">
            <a:avLst/>
          </a:prstGeom>
          <a:solidFill>
            <a:schemeClr val="dk2"/>
          </a:solidFill>
          <a:ln w="12700" cap="flat" cmpd="sng">
            <a:solidFill>
              <a:srgbClr val="00793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 name="Google Shape;29;p4"/>
          <p:cNvSpPr txBox="1">
            <a:spLocks noGrp="1"/>
          </p:cNvSpPr>
          <p:nvPr>
            <p:ph type="title"/>
          </p:nvPr>
        </p:nvSpPr>
        <p:spPr>
          <a:xfrm>
            <a:off x="711200" y="713537"/>
            <a:ext cx="5870074" cy="59266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1A652"/>
              </a:buClr>
              <a:buSzPts val="3600"/>
              <a:buFont typeface="Arial"/>
              <a:buNone/>
              <a:defRPr sz="4000" b="1" i="0">
                <a:solidFill>
                  <a:srgbClr val="01A652"/>
                </a:solidFill>
                <a:latin typeface="Trebuchet MS" panose="020B0603020202020204" pitchFamily="34" charset="0"/>
                <a:ea typeface="Trebuchet MS" panose="020B060302020202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31;p22"/>
          <p:cNvSpPr txBox="1">
            <a:spLocks noGrp="1"/>
          </p:cNvSpPr>
          <p:nvPr>
            <p:ph type="sldNum" idx="12"/>
          </p:nvPr>
        </p:nvSpPr>
        <p:spPr>
          <a:xfrm>
            <a:off x="9219465"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bg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15" name="Picture 14" descr="Two people sitting on a bench&#10;&#10;Description automatically generated">
            <a:extLst>
              <a:ext uri="{FF2B5EF4-FFF2-40B4-BE49-F238E27FC236}">
                <a16:creationId xmlns:a16="http://schemas.microsoft.com/office/drawing/2014/main" id="{6CCAB790-4BFF-4B10-A707-B40D81250E67}"/>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7182786" y="0"/>
            <a:ext cx="5020056" cy="463099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Title" preserve="1" userDrawn="1">
  <p:cSld name="Blank with Title">
    <p:spTree>
      <p:nvGrpSpPr>
        <p:cNvPr id="1" name="Shape 130"/>
        <p:cNvGrpSpPr/>
        <p:nvPr/>
      </p:nvGrpSpPr>
      <p:grpSpPr>
        <a:xfrm>
          <a:off x="0" y="0"/>
          <a:ext cx="0" cy="0"/>
          <a:chOff x="0" y="0"/>
          <a:chExt cx="0" cy="0"/>
        </a:xfrm>
      </p:grpSpPr>
      <p:sp>
        <p:nvSpPr>
          <p:cNvPr id="133" name="Google Shape;133;p22"/>
          <p:cNvSpPr/>
          <p:nvPr/>
        </p:nvSpPr>
        <p:spPr>
          <a:xfrm>
            <a:off x="508000" y="1"/>
            <a:ext cx="114301" cy="113347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5294"/>
              </a:solidFill>
              <a:latin typeface="Arial"/>
              <a:ea typeface="Arial"/>
              <a:cs typeface="Arial"/>
              <a:sym typeface="Arial"/>
            </a:endParaRPr>
          </a:p>
        </p:txBody>
      </p:sp>
      <p:sp>
        <p:nvSpPr>
          <p:cNvPr id="7" name="Google Shape;44;p7"/>
          <p:cNvSpPr txBox="1">
            <a:spLocks noGrp="1"/>
          </p:cNvSpPr>
          <p:nvPr>
            <p:ph type="body" idx="13"/>
          </p:nvPr>
        </p:nvSpPr>
        <p:spPr>
          <a:xfrm>
            <a:off x="711200" y="1571518"/>
            <a:ext cx="5870074" cy="4260200"/>
          </a:xfrm>
          <a:prstGeom prst="rect">
            <a:avLst/>
          </a:prstGeom>
          <a:noFill/>
          <a:ln>
            <a:noFill/>
          </a:ln>
        </p:spPr>
        <p:txBody>
          <a:bodyPr spcFirstLastPara="1" wrap="square" lIns="91400" tIns="45675" rIns="91400" bIns="45675" anchor="t" anchorCtr="0">
            <a:noAutofit/>
          </a:bodyPr>
          <a:lstStyle>
            <a:lvl1pPr marL="0" marR="0" lvl="0" indent="3175" algn="l">
              <a:lnSpc>
                <a:spcPct val="100000"/>
              </a:lnSpc>
              <a:spcBef>
                <a:spcPts val="60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914400" marR="0" lvl="1"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L="1371600" marR="0" lvl="2"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L="1828800" marR="0" lvl="3"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2286000" marR="0" lvl="4"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672;p68"/>
          <p:cNvSpPr/>
          <p:nvPr userDrawn="1"/>
        </p:nvSpPr>
        <p:spPr>
          <a:xfrm>
            <a:off x="7169150" y="4771697"/>
            <a:ext cx="5022850" cy="2086303"/>
          </a:xfrm>
          <a:prstGeom prst="rect">
            <a:avLst/>
          </a:prstGeom>
          <a:solidFill>
            <a:schemeClr val="dk2"/>
          </a:solidFill>
          <a:ln w="12700" cap="flat" cmpd="sng">
            <a:solidFill>
              <a:srgbClr val="00793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 name="Picture Placeholder 2">
            <a:extLst>
              <a:ext uri="{FF2B5EF4-FFF2-40B4-BE49-F238E27FC236}">
                <a16:creationId xmlns:a16="http://schemas.microsoft.com/office/drawing/2014/main" id="{6C896517-3E54-8441-B1BD-B1C6E64B85D1}"/>
              </a:ext>
            </a:extLst>
          </p:cNvPr>
          <p:cNvSpPr>
            <a:spLocks noGrp="1"/>
          </p:cNvSpPr>
          <p:nvPr>
            <p:ph type="pic" sz="quarter" idx="14"/>
          </p:nvPr>
        </p:nvSpPr>
        <p:spPr>
          <a:xfrm>
            <a:off x="7169150" y="0"/>
            <a:ext cx="5022850" cy="4635172"/>
          </a:xfrm>
        </p:spPr>
        <p:txBody>
          <a:bodyPr/>
          <a:lstStyle/>
          <a:p>
            <a:endParaRPr lang="en-US"/>
          </a:p>
        </p:txBody>
      </p:sp>
      <p:sp>
        <p:nvSpPr>
          <p:cNvPr id="11" name="Google Shape;29;p4"/>
          <p:cNvSpPr txBox="1">
            <a:spLocks noGrp="1"/>
          </p:cNvSpPr>
          <p:nvPr>
            <p:ph type="title"/>
          </p:nvPr>
        </p:nvSpPr>
        <p:spPr>
          <a:xfrm>
            <a:off x="711200" y="713537"/>
            <a:ext cx="5870074" cy="59266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1A652"/>
              </a:buClr>
              <a:buSzPts val="3600"/>
              <a:buFont typeface="Arial"/>
              <a:buNone/>
              <a:defRPr sz="4000" b="1" i="0">
                <a:solidFill>
                  <a:srgbClr val="01A652"/>
                </a:solidFill>
                <a:latin typeface="Trebuchet MS" panose="020B0603020202020204" pitchFamily="34" charset="0"/>
                <a:ea typeface="Trebuchet MS" panose="020B060302020202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31;p22"/>
          <p:cNvSpPr txBox="1">
            <a:spLocks noGrp="1"/>
          </p:cNvSpPr>
          <p:nvPr>
            <p:ph type="sldNum" idx="12"/>
          </p:nvPr>
        </p:nvSpPr>
        <p:spPr>
          <a:xfrm>
            <a:off x="9219465"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bg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02664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image1 1" userDrawn="1">
  <p:cSld name="1_Text-image1 1">
    <p:spTree>
      <p:nvGrpSpPr>
        <p:cNvPr id="1" name="Shape 60"/>
        <p:cNvGrpSpPr/>
        <p:nvPr/>
      </p:nvGrpSpPr>
      <p:grpSpPr>
        <a:xfrm>
          <a:off x="0" y="0"/>
          <a:ext cx="0" cy="0"/>
          <a:chOff x="0" y="0"/>
          <a:chExt cx="0" cy="0"/>
        </a:xfrm>
      </p:grpSpPr>
      <p:sp>
        <p:nvSpPr>
          <p:cNvPr id="61" name="Google Shape;61;p10"/>
          <p:cNvSpPr txBox="1">
            <a:spLocks noGrp="1"/>
          </p:cNvSpPr>
          <p:nvPr>
            <p:ph type="sldNum" idx="12"/>
          </p:nvPr>
        </p:nvSpPr>
        <p:spPr>
          <a:xfrm>
            <a:off x="8737600" y="6041876"/>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10"/>
          <p:cNvSpPr/>
          <p:nvPr/>
        </p:nvSpPr>
        <p:spPr>
          <a:xfrm>
            <a:off x="508000" y="1"/>
            <a:ext cx="114300" cy="11334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5294"/>
              </a:solidFill>
              <a:latin typeface="Arial"/>
              <a:ea typeface="Arial"/>
              <a:cs typeface="Arial"/>
              <a:sym typeface="Arial"/>
            </a:endParaRPr>
          </a:p>
        </p:txBody>
      </p:sp>
      <p:sp>
        <p:nvSpPr>
          <p:cNvPr id="65" name="Google Shape;65;p10"/>
          <p:cNvSpPr/>
          <p:nvPr/>
        </p:nvSpPr>
        <p:spPr>
          <a:xfrm>
            <a:off x="8610465" y="3429000"/>
            <a:ext cx="3581400" cy="3433500"/>
          </a:xfrm>
          <a:prstGeom prst="rect">
            <a:avLst/>
          </a:prstGeom>
          <a:solidFill>
            <a:srgbClr val="01A652"/>
          </a:solidFill>
          <a:ln>
            <a:noFill/>
          </a:ln>
        </p:spPr>
        <p:txBody>
          <a:bodyPr spcFirstLastPara="1" wrap="square" lIns="365750" tIns="274300" rIns="365750" bIns="182875" anchor="t" anchorCtr="0">
            <a:noAutofit/>
          </a:bodyPr>
          <a:lstStyle/>
          <a:p>
            <a:pPr marL="0" marR="0" lvl="0" indent="0" algn="l" rtl="0">
              <a:spcBef>
                <a:spcPts val="0"/>
              </a:spcBef>
              <a:spcAft>
                <a:spcPts val="0"/>
              </a:spcAft>
              <a:buNone/>
            </a:pPr>
            <a:endParaRPr/>
          </a:p>
          <a:p>
            <a:pPr marL="285750" marR="0" lvl="0" indent="-196850" algn="l" rtl="0">
              <a:lnSpc>
                <a:spcPct val="100000"/>
              </a:lnSpc>
              <a:spcBef>
                <a:spcPts val="0"/>
              </a:spcBef>
              <a:spcAft>
                <a:spcPts val="0"/>
              </a:spcAft>
              <a:buClr>
                <a:schemeClr val="lt1"/>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31;p22"/>
          <p:cNvSpPr txBox="1">
            <a:spLocks/>
          </p:cNvSpPr>
          <p:nvPr userDrawn="1"/>
        </p:nvSpPr>
        <p:spPr>
          <a:xfrm>
            <a:off x="9219465"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91919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91919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91919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91919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91919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91919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91919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919191"/>
                </a:solidFill>
                <a:latin typeface="Arial"/>
                <a:ea typeface="Arial"/>
                <a:cs typeface="Arial"/>
                <a:sym typeface="Arial"/>
              </a:defRPr>
            </a:lvl9pPr>
          </a:lstStyle>
          <a:p>
            <a:fld id="{00000000-1234-1234-1234-123412341234}" type="slidenum">
              <a:rPr lang="en-US" smtClean="0">
                <a:solidFill>
                  <a:schemeClr val="bg1"/>
                </a:solidFill>
              </a:rPr>
              <a:pPr/>
              <a:t>‹#›</a:t>
            </a:fld>
            <a:endParaRPr lang="en-US">
              <a:solidFill>
                <a:schemeClr val="bg1"/>
              </a:solidFill>
            </a:endParaRPr>
          </a:p>
        </p:txBody>
      </p:sp>
      <p:sp>
        <p:nvSpPr>
          <p:cNvPr id="10" name="Google Shape;44;p7"/>
          <p:cNvSpPr txBox="1">
            <a:spLocks noGrp="1"/>
          </p:cNvSpPr>
          <p:nvPr>
            <p:ph type="body" idx="2"/>
          </p:nvPr>
        </p:nvSpPr>
        <p:spPr>
          <a:xfrm>
            <a:off x="711200" y="1571518"/>
            <a:ext cx="7390581" cy="4260200"/>
          </a:xfrm>
          <a:prstGeom prst="rect">
            <a:avLst/>
          </a:prstGeom>
          <a:noFill/>
          <a:ln>
            <a:noFill/>
          </a:ln>
        </p:spPr>
        <p:txBody>
          <a:bodyPr spcFirstLastPara="1" wrap="square" lIns="91400" tIns="45675" rIns="91400" bIns="45675" anchor="t" anchorCtr="0">
            <a:noAutofit/>
          </a:bodyPr>
          <a:lstStyle>
            <a:lvl1pPr marL="0" marR="0" lvl="0" indent="3175" algn="l">
              <a:lnSpc>
                <a:spcPct val="100000"/>
              </a:lnSpc>
              <a:spcBef>
                <a:spcPts val="60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914400" marR="0" lvl="1"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L="1371600" marR="0" lvl="2"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L="1828800" marR="0" lvl="3"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2286000" marR="0" lvl="4"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29;p4"/>
          <p:cNvSpPr txBox="1">
            <a:spLocks noGrp="1"/>
          </p:cNvSpPr>
          <p:nvPr>
            <p:ph type="title"/>
          </p:nvPr>
        </p:nvSpPr>
        <p:spPr>
          <a:xfrm>
            <a:off x="711200" y="713537"/>
            <a:ext cx="7390581" cy="59266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1A652"/>
              </a:buClr>
              <a:buSzPts val="3600"/>
              <a:buFont typeface="Arial"/>
              <a:buNone/>
              <a:defRPr sz="4000" b="1" i="0">
                <a:solidFill>
                  <a:srgbClr val="01A652"/>
                </a:solidFill>
                <a:latin typeface="Trebuchet MS" panose="020B0603020202020204" pitchFamily="34" charset="0"/>
                <a:ea typeface="Trebuchet MS" panose="020B060302020202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 name="Google Shape;318;p47"/>
          <p:cNvPicPr preferRelativeResize="0"/>
          <p:nvPr userDrawn="1"/>
        </p:nvPicPr>
        <p:blipFill rotWithShape="1">
          <a:blip r:embed="rId2">
            <a:alphaModFix/>
            <a:extLst>
              <a:ext uri="{28A0092B-C50C-407E-A947-70E740481C1C}">
                <a14:useLocalDpi xmlns:a14="http://schemas.microsoft.com/office/drawing/2010/main"/>
              </a:ext>
            </a:extLst>
          </a:blip>
          <a:srcRect/>
          <a:stretch/>
        </p:blipFill>
        <p:spPr>
          <a:xfrm>
            <a:off x="8610465" y="-9833"/>
            <a:ext cx="3611032" cy="330583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image1 1" preserve="1" userDrawn="1">
  <p:cSld name="Text-image1 1">
    <p:spTree>
      <p:nvGrpSpPr>
        <p:cNvPr id="1" name="Shape 60"/>
        <p:cNvGrpSpPr/>
        <p:nvPr/>
      </p:nvGrpSpPr>
      <p:grpSpPr>
        <a:xfrm>
          <a:off x="0" y="0"/>
          <a:ext cx="0" cy="0"/>
          <a:chOff x="0" y="0"/>
          <a:chExt cx="0" cy="0"/>
        </a:xfrm>
      </p:grpSpPr>
      <p:sp>
        <p:nvSpPr>
          <p:cNvPr id="61" name="Google Shape;61;p10"/>
          <p:cNvSpPr txBox="1">
            <a:spLocks noGrp="1"/>
          </p:cNvSpPr>
          <p:nvPr>
            <p:ph type="sldNum" idx="12"/>
          </p:nvPr>
        </p:nvSpPr>
        <p:spPr>
          <a:xfrm>
            <a:off x="8737600" y="6041876"/>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10"/>
          <p:cNvSpPr/>
          <p:nvPr/>
        </p:nvSpPr>
        <p:spPr>
          <a:xfrm>
            <a:off x="508000" y="1"/>
            <a:ext cx="114300" cy="11334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5294"/>
              </a:solidFill>
              <a:latin typeface="Arial"/>
              <a:ea typeface="Arial"/>
              <a:cs typeface="Arial"/>
              <a:sym typeface="Arial"/>
            </a:endParaRPr>
          </a:p>
        </p:txBody>
      </p:sp>
      <p:sp>
        <p:nvSpPr>
          <p:cNvPr id="65" name="Google Shape;65;p10"/>
          <p:cNvSpPr/>
          <p:nvPr/>
        </p:nvSpPr>
        <p:spPr>
          <a:xfrm>
            <a:off x="8610465" y="3429000"/>
            <a:ext cx="3581400" cy="3433500"/>
          </a:xfrm>
          <a:prstGeom prst="rect">
            <a:avLst/>
          </a:prstGeom>
          <a:solidFill>
            <a:srgbClr val="01A652"/>
          </a:solidFill>
          <a:ln>
            <a:noFill/>
          </a:ln>
        </p:spPr>
        <p:txBody>
          <a:bodyPr spcFirstLastPara="1" wrap="square" lIns="365750" tIns="274300" rIns="365750" bIns="182875" anchor="t" anchorCtr="0">
            <a:noAutofit/>
          </a:bodyPr>
          <a:lstStyle/>
          <a:p>
            <a:pPr marL="0" marR="0" lvl="0" indent="0" algn="l" rtl="0">
              <a:spcBef>
                <a:spcPts val="0"/>
              </a:spcBef>
              <a:spcAft>
                <a:spcPts val="0"/>
              </a:spcAft>
              <a:buNone/>
            </a:pPr>
            <a:endParaRPr/>
          </a:p>
          <a:p>
            <a:pPr marL="285750" marR="0" lvl="0" indent="-196850" algn="l" rtl="0">
              <a:lnSpc>
                <a:spcPct val="100000"/>
              </a:lnSpc>
              <a:spcBef>
                <a:spcPts val="0"/>
              </a:spcBef>
              <a:spcAft>
                <a:spcPts val="0"/>
              </a:spcAft>
              <a:buClr>
                <a:schemeClr val="lt1"/>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Picture Placeholder 2">
            <a:extLst>
              <a:ext uri="{FF2B5EF4-FFF2-40B4-BE49-F238E27FC236}">
                <a16:creationId xmlns:a16="http://schemas.microsoft.com/office/drawing/2014/main" id="{6C896517-3E54-8441-B1BD-B1C6E64B85D1}"/>
              </a:ext>
            </a:extLst>
          </p:cNvPr>
          <p:cNvSpPr>
            <a:spLocks noGrp="1"/>
          </p:cNvSpPr>
          <p:nvPr>
            <p:ph type="pic" sz="quarter" idx="13"/>
          </p:nvPr>
        </p:nvSpPr>
        <p:spPr>
          <a:xfrm>
            <a:off x="8610600" y="0"/>
            <a:ext cx="3581400" cy="3311525"/>
          </a:xfrm>
        </p:spPr>
        <p:txBody>
          <a:bodyPr/>
          <a:lstStyle/>
          <a:p>
            <a:endParaRPr lang="en-US"/>
          </a:p>
        </p:txBody>
      </p:sp>
      <p:sp>
        <p:nvSpPr>
          <p:cNvPr id="8" name="Google Shape;131;p22"/>
          <p:cNvSpPr txBox="1">
            <a:spLocks/>
          </p:cNvSpPr>
          <p:nvPr userDrawn="1"/>
        </p:nvSpPr>
        <p:spPr>
          <a:xfrm>
            <a:off x="9219465"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tx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91919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91919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91919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91919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91919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91919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91919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919191"/>
                </a:solidFill>
                <a:latin typeface="Arial"/>
                <a:ea typeface="Arial"/>
                <a:cs typeface="Arial"/>
                <a:sym typeface="Arial"/>
              </a:defRPr>
            </a:lvl9pPr>
          </a:lstStyle>
          <a:p>
            <a:fld id="{00000000-1234-1234-1234-123412341234}" type="slidenum">
              <a:rPr lang="en-US" smtClean="0">
                <a:solidFill>
                  <a:schemeClr val="bg1"/>
                </a:solidFill>
              </a:rPr>
              <a:pPr/>
              <a:t>‹#›</a:t>
            </a:fld>
            <a:endParaRPr lang="en-US">
              <a:solidFill>
                <a:schemeClr val="bg1"/>
              </a:solidFill>
            </a:endParaRPr>
          </a:p>
        </p:txBody>
      </p:sp>
      <p:sp>
        <p:nvSpPr>
          <p:cNvPr id="10" name="Google Shape;44;p7"/>
          <p:cNvSpPr txBox="1">
            <a:spLocks noGrp="1"/>
          </p:cNvSpPr>
          <p:nvPr>
            <p:ph type="body" idx="2"/>
          </p:nvPr>
        </p:nvSpPr>
        <p:spPr>
          <a:xfrm>
            <a:off x="711200" y="1571518"/>
            <a:ext cx="7390581" cy="4260200"/>
          </a:xfrm>
          <a:prstGeom prst="rect">
            <a:avLst/>
          </a:prstGeom>
          <a:noFill/>
          <a:ln>
            <a:noFill/>
          </a:ln>
        </p:spPr>
        <p:txBody>
          <a:bodyPr spcFirstLastPara="1" wrap="square" lIns="91400" tIns="45675" rIns="91400" bIns="45675" anchor="t" anchorCtr="0">
            <a:noAutofit/>
          </a:bodyPr>
          <a:lstStyle>
            <a:lvl1pPr marL="0" marR="0" lvl="0" indent="3175" algn="l">
              <a:lnSpc>
                <a:spcPct val="100000"/>
              </a:lnSpc>
              <a:spcBef>
                <a:spcPts val="60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914400" marR="0" lvl="1"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L="1371600" marR="0" lvl="2"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L="1828800" marR="0" lvl="3"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2286000" marR="0" lvl="4"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 name="Title 1">
            <a:extLst>
              <a:ext uri="{FF2B5EF4-FFF2-40B4-BE49-F238E27FC236}">
                <a16:creationId xmlns:a16="http://schemas.microsoft.com/office/drawing/2014/main" id="{4AB11443-3A79-CB74-1B4C-4A26FB640A3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6982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ext-image3" userDrawn="1">
  <p:cSld name="2_Text-image3">
    <p:spTree>
      <p:nvGrpSpPr>
        <p:cNvPr id="1" name="Shape 198"/>
        <p:cNvGrpSpPr/>
        <p:nvPr/>
      </p:nvGrpSpPr>
      <p:grpSpPr>
        <a:xfrm>
          <a:off x="0" y="0"/>
          <a:ext cx="0" cy="0"/>
          <a:chOff x="0" y="0"/>
          <a:chExt cx="0" cy="0"/>
        </a:xfrm>
      </p:grpSpPr>
      <p:sp>
        <p:nvSpPr>
          <p:cNvPr id="199" name="Google Shape;199;p35"/>
          <p:cNvSpPr/>
          <p:nvPr/>
        </p:nvSpPr>
        <p:spPr>
          <a:xfrm>
            <a:off x="7805530" y="3452639"/>
            <a:ext cx="4386470" cy="340536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1" name="Google Shape;201;p35"/>
          <p:cNvSpPr>
            <a:spLocks noGrp="1"/>
          </p:cNvSpPr>
          <p:nvPr>
            <p:ph type="pic" idx="2"/>
          </p:nvPr>
        </p:nvSpPr>
        <p:spPr>
          <a:xfrm>
            <a:off x="712" y="3452638"/>
            <a:ext cx="7659046" cy="340536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2" name="Google Shape;202;p35"/>
          <p:cNvSpPr/>
          <p:nvPr/>
        </p:nvSpPr>
        <p:spPr>
          <a:xfrm>
            <a:off x="508000" y="1"/>
            <a:ext cx="114301" cy="113347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5294"/>
              </a:solidFill>
              <a:latin typeface="Arial"/>
              <a:ea typeface="Arial"/>
              <a:cs typeface="Arial"/>
              <a:sym typeface="Arial"/>
            </a:endParaRPr>
          </a:p>
        </p:txBody>
      </p:sp>
      <p:sp>
        <p:nvSpPr>
          <p:cNvPr id="8" name="Google Shape;131;p22"/>
          <p:cNvSpPr txBox="1">
            <a:spLocks noGrp="1"/>
          </p:cNvSpPr>
          <p:nvPr>
            <p:ph type="sldNum" idx="12"/>
          </p:nvPr>
        </p:nvSpPr>
        <p:spPr>
          <a:xfrm>
            <a:off x="9219465"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bg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0" name="Google Shape;44;p7"/>
          <p:cNvSpPr txBox="1">
            <a:spLocks noGrp="1"/>
          </p:cNvSpPr>
          <p:nvPr>
            <p:ph type="body" idx="13"/>
          </p:nvPr>
        </p:nvSpPr>
        <p:spPr>
          <a:xfrm>
            <a:off x="711199" y="1455174"/>
            <a:ext cx="11067845" cy="1769807"/>
          </a:xfrm>
          <a:prstGeom prst="rect">
            <a:avLst/>
          </a:prstGeom>
          <a:noFill/>
          <a:ln>
            <a:noFill/>
          </a:ln>
        </p:spPr>
        <p:txBody>
          <a:bodyPr spcFirstLastPara="1" wrap="square" lIns="91400" tIns="45675" rIns="91400" bIns="45675" anchor="t" anchorCtr="0">
            <a:noAutofit/>
          </a:bodyPr>
          <a:lstStyle>
            <a:lvl1pPr marL="0" marR="0" lvl="0" indent="3175" algn="l">
              <a:lnSpc>
                <a:spcPct val="100000"/>
              </a:lnSpc>
              <a:spcBef>
                <a:spcPts val="60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914400" marR="0" lvl="1"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L="1371600" marR="0" lvl="2"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L="1828800" marR="0" lvl="3"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2286000" marR="0" lvl="4"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29;p4"/>
          <p:cNvSpPr txBox="1">
            <a:spLocks noGrp="1"/>
          </p:cNvSpPr>
          <p:nvPr>
            <p:ph type="title"/>
          </p:nvPr>
        </p:nvSpPr>
        <p:spPr>
          <a:xfrm>
            <a:off x="711200" y="713537"/>
            <a:ext cx="11067844" cy="59266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1A652"/>
              </a:buClr>
              <a:buSzPts val="3600"/>
              <a:buFont typeface="Arial"/>
              <a:buNone/>
              <a:defRPr sz="4000" b="1" i="0">
                <a:solidFill>
                  <a:srgbClr val="01A652"/>
                </a:solidFill>
                <a:latin typeface="Trebuchet MS" panose="020B0603020202020204" pitchFamily="34" charset="0"/>
                <a:ea typeface="Trebuchet MS" panose="020B060302020202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ext-image3" userDrawn="1">
  <p:cSld name="1_Text-image3">
    <p:spTree>
      <p:nvGrpSpPr>
        <p:cNvPr id="1" name="Shape 193"/>
        <p:cNvGrpSpPr/>
        <p:nvPr/>
      </p:nvGrpSpPr>
      <p:grpSpPr>
        <a:xfrm>
          <a:off x="0" y="0"/>
          <a:ext cx="0" cy="0"/>
          <a:chOff x="0" y="0"/>
          <a:chExt cx="0" cy="0"/>
        </a:xfrm>
      </p:grpSpPr>
      <p:sp>
        <p:nvSpPr>
          <p:cNvPr id="194" name="Google Shape;194;p34"/>
          <p:cNvSpPr/>
          <p:nvPr/>
        </p:nvSpPr>
        <p:spPr>
          <a:xfrm>
            <a:off x="508000" y="1"/>
            <a:ext cx="114301" cy="113347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5294"/>
              </a:solidFill>
              <a:latin typeface="Arial"/>
              <a:ea typeface="Arial"/>
              <a:cs typeface="Arial"/>
              <a:sym typeface="Arial"/>
            </a:endParaRPr>
          </a:p>
        </p:txBody>
      </p:sp>
      <p:pic>
        <p:nvPicPr>
          <p:cNvPr id="197" name="Google Shape;197;p34" descr="A screen shot of a computer&#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685934" y="5330271"/>
            <a:ext cx="5476569" cy="1532646"/>
          </a:xfrm>
          <a:prstGeom prst="rect">
            <a:avLst/>
          </a:prstGeom>
          <a:noFill/>
          <a:ln>
            <a:noFill/>
          </a:ln>
        </p:spPr>
      </p:pic>
      <p:sp>
        <p:nvSpPr>
          <p:cNvPr id="6" name="Google Shape;44;p7"/>
          <p:cNvSpPr txBox="1">
            <a:spLocks noGrp="1"/>
          </p:cNvSpPr>
          <p:nvPr>
            <p:ph type="body" idx="2"/>
          </p:nvPr>
        </p:nvSpPr>
        <p:spPr>
          <a:xfrm>
            <a:off x="711199" y="1465016"/>
            <a:ext cx="10972801" cy="3884919"/>
          </a:xfrm>
          <a:prstGeom prst="rect">
            <a:avLst/>
          </a:prstGeom>
          <a:noFill/>
          <a:ln>
            <a:noFill/>
          </a:ln>
        </p:spPr>
        <p:txBody>
          <a:bodyPr spcFirstLastPara="1" wrap="square" lIns="91400" tIns="45675" rIns="91400" bIns="45675" anchor="t" anchorCtr="0">
            <a:noAutofit/>
          </a:bodyPr>
          <a:lstStyle>
            <a:lvl1pPr marL="0" marR="0" lvl="0" indent="3175" algn="l">
              <a:lnSpc>
                <a:spcPct val="100000"/>
              </a:lnSpc>
              <a:spcBef>
                <a:spcPts val="60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914400" marR="0" lvl="1"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L="1371600" marR="0" lvl="2"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L="1828800" marR="0" lvl="3"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2286000" marR="0" lvl="4"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9" name="Google Shape;29;p4"/>
          <p:cNvSpPr txBox="1">
            <a:spLocks noGrp="1"/>
          </p:cNvSpPr>
          <p:nvPr>
            <p:ph type="title"/>
          </p:nvPr>
        </p:nvSpPr>
        <p:spPr>
          <a:xfrm>
            <a:off x="711200" y="713537"/>
            <a:ext cx="10972800" cy="59266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1A652"/>
              </a:buClr>
              <a:buSzPts val="3600"/>
              <a:buFont typeface="Arial"/>
              <a:buNone/>
              <a:defRPr sz="4000" b="1" i="0">
                <a:solidFill>
                  <a:srgbClr val="01A652"/>
                </a:solidFill>
                <a:latin typeface="Trebuchet MS" panose="020B0603020202020204" pitchFamily="34" charset="0"/>
                <a:ea typeface="Trebuchet MS" panose="020B060302020202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Graphic Slide - Green" userDrawn="1">
  <p:cSld name="Graphic Slide - Green">
    <p:spTree>
      <p:nvGrpSpPr>
        <p:cNvPr id="1" name="Shape 76"/>
        <p:cNvGrpSpPr/>
        <p:nvPr/>
      </p:nvGrpSpPr>
      <p:grpSpPr>
        <a:xfrm>
          <a:off x="0" y="0"/>
          <a:ext cx="0" cy="0"/>
          <a:chOff x="0" y="0"/>
          <a:chExt cx="0" cy="0"/>
        </a:xfrm>
      </p:grpSpPr>
      <p:sp>
        <p:nvSpPr>
          <p:cNvPr id="79" name="Google Shape;79;p13"/>
          <p:cNvSpPr/>
          <p:nvPr/>
        </p:nvSpPr>
        <p:spPr>
          <a:xfrm>
            <a:off x="508000" y="1"/>
            <a:ext cx="114301" cy="1133474"/>
          </a:xfrm>
          <a:prstGeom prst="rect">
            <a:avLst/>
          </a:prstGeom>
          <a:solidFill>
            <a:srgbClr val="B2D2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5294"/>
              </a:solidFill>
              <a:latin typeface="Arial"/>
              <a:ea typeface="Arial"/>
              <a:cs typeface="Arial"/>
              <a:sym typeface="Arial"/>
            </a:endParaRPr>
          </a:p>
        </p:txBody>
      </p:sp>
      <p:sp>
        <p:nvSpPr>
          <p:cNvPr id="6" name="Google Shape;131;p22"/>
          <p:cNvSpPr txBox="1">
            <a:spLocks noGrp="1"/>
          </p:cNvSpPr>
          <p:nvPr>
            <p:ph type="sldNum" idx="12"/>
          </p:nvPr>
        </p:nvSpPr>
        <p:spPr>
          <a:xfrm>
            <a:off x="9219465"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 name="Google Shape;43;p7"/>
          <p:cNvSpPr txBox="1">
            <a:spLocks noGrp="1"/>
          </p:cNvSpPr>
          <p:nvPr>
            <p:ph type="body" idx="1"/>
          </p:nvPr>
        </p:nvSpPr>
        <p:spPr>
          <a:xfrm>
            <a:off x="711200" y="1305643"/>
            <a:ext cx="10972800" cy="475635"/>
          </a:xfrm>
          <a:prstGeom prst="rect">
            <a:avLst/>
          </a:prstGeom>
          <a:noFill/>
          <a:ln>
            <a:noFill/>
          </a:ln>
        </p:spPr>
        <p:txBody>
          <a:bodyPr spcFirstLastPara="1" wrap="square" lIns="91400" tIns="45675" rIns="91400" bIns="45675" anchor="ctr" anchorCtr="0">
            <a:noAutofit/>
          </a:bodyPr>
          <a:lstStyle>
            <a:lvl1pPr marL="0" marR="0" lvl="0" indent="0" algn="l">
              <a:lnSpc>
                <a:spcPct val="100000"/>
              </a:lnSpc>
              <a:spcBef>
                <a:spcPts val="0"/>
              </a:spcBef>
              <a:spcAft>
                <a:spcPts val="0"/>
              </a:spcAft>
              <a:buClr>
                <a:schemeClr val="dk1"/>
              </a:buClr>
              <a:buSzPts val="2400"/>
              <a:buFont typeface="Arial"/>
              <a:buNone/>
              <a:defRPr sz="2800" b="1" i="0" u="none" strike="noStrike" cap="none">
                <a:solidFill>
                  <a:schemeClr val="bg2"/>
                </a:solidFill>
                <a:latin typeface="Trebuchet MS" panose="020B0603020202020204" pitchFamily="34" charset="0"/>
                <a:ea typeface="Trebuchet MS" panose="020B0603020202020204" pitchFamily="34" charset="0"/>
                <a:cs typeface="Arial"/>
                <a:sym typeface="Arial"/>
              </a:defRPr>
            </a:lvl1pPr>
            <a:lvl2pPr marL="914400" marR="0" lvl="1" indent="-406400" algn="l">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 name="Google Shape;29;p4"/>
          <p:cNvSpPr txBox="1">
            <a:spLocks noGrp="1"/>
          </p:cNvSpPr>
          <p:nvPr>
            <p:ph type="title"/>
          </p:nvPr>
        </p:nvSpPr>
        <p:spPr>
          <a:xfrm>
            <a:off x="711200" y="713537"/>
            <a:ext cx="10972800" cy="59266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1A652"/>
              </a:buClr>
              <a:buSzPts val="3600"/>
              <a:buFont typeface="Arial"/>
              <a:buNone/>
              <a:defRPr sz="4000" b="1" i="0">
                <a:solidFill>
                  <a:schemeClr val="bg2"/>
                </a:solidFill>
                <a:latin typeface="Trebuchet MS" panose="020B0603020202020204" pitchFamily="34" charset="0"/>
                <a:ea typeface="Trebuchet MS" panose="020B060302020202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c Text" userDrawn="1">
  <p:cSld name="1_Basic Text">
    <p:spTree>
      <p:nvGrpSpPr>
        <p:cNvPr id="1" name="Shape 41"/>
        <p:cNvGrpSpPr/>
        <p:nvPr/>
      </p:nvGrpSpPr>
      <p:grpSpPr>
        <a:xfrm>
          <a:off x="0" y="0"/>
          <a:ext cx="0" cy="0"/>
          <a:chOff x="0" y="0"/>
          <a:chExt cx="0" cy="0"/>
        </a:xfrm>
      </p:grpSpPr>
      <p:sp>
        <p:nvSpPr>
          <p:cNvPr id="43" name="Google Shape;43;p7"/>
          <p:cNvSpPr txBox="1">
            <a:spLocks noGrp="1"/>
          </p:cNvSpPr>
          <p:nvPr>
            <p:ph type="body" idx="1"/>
          </p:nvPr>
        </p:nvSpPr>
        <p:spPr>
          <a:xfrm>
            <a:off x="711200" y="1305643"/>
            <a:ext cx="10972800" cy="475635"/>
          </a:xfrm>
          <a:prstGeom prst="rect">
            <a:avLst/>
          </a:prstGeom>
          <a:noFill/>
          <a:ln>
            <a:noFill/>
          </a:ln>
        </p:spPr>
        <p:txBody>
          <a:bodyPr spcFirstLastPara="1" wrap="square" lIns="91400" tIns="45675" rIns="91400" bIns="45675" anchor="ctr" anchorCtr="0">
            <a:noAutofit/>
          </a:bodyPr>
          <a:lstStyle>
            <a:lvl1pPr marL="0" marR="0" lvl="0" indent="0" algn="l">
              <a:lnSpc>
                <a:spcPct val="100000"/>
              </a:lnSpc>
              <a:spcBef>
                <a:spcPts val="0"/>
              </a:spcBef>
              <a:spcAft>
                <a:spcPts val="0"/>
              </a:spcAft>
              <a:buClr>
                <a:schemeClr val="dk1"/>
              </a:buClr>
              <a:buSzPts val="2400"/>
              <a:buFont typeface="Arial"/>
              <a:buNone/>
              <a:defRPr sz="2800" b="1" i="0" u="none" strike="noStrike" cap="none">
                <a:solidFill>
                  <a:schemeClr val="bg2"/>
                </a:solidFill>
                <a:latin typeface="Trebuchet MS" panose="020B0603020202020204" pitchFamily="34" charset="0"/>
                <a:ea typeface="Trebuchet MS" panose="020B0603020202020204" pitchFamily="34" charset="0"/>
                <a:cs typeface="Arial"/>
                <a:sym typeface="Arial"/>
              </a:defRPr>
            </a:lvl1pPr>
            <a:lvl2pPr marL="914400" marR="0" lvl="1" indent="-406400" algn="l">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 name="Google Shape;44;p7"/>
          <p:cNvSpPr txBox="1">
            <a:spLocks noGrp="1"/>
          </p:cNvSpPr>
          <p:nvPr>
            <p:ph type="body" idx="2"/>
          </p:nvPr>
        </p:nvSpPr>
        <p:spPr>
          <a:xfrm>
            <a:off x="711199" y="1946798"/>
            <a:ext cx="10972801" cy="3884919"/>
          </a:xfrm>
          <a:prstGeom prst="rect">
            <a:avLst/>
          </a:prstGeom>
          <a:noFill/>
          <a:ln>
            <a:noFill/>
          </a:ln>
        </p:spPr>
        <p:txBody>
          <a:bodyPr spcFirstLastPara="1" wrap="square" lIns="91400" tIns="45675" rIns="91400" bIns="45675" anchor="t" anchorCtr="0">
            <a:noAutofit/>
          </a:bodyPr>
          <a:lstStyle>
            <a:lvl1pPr marL="0" marR="0" lvl="0" indent="3175" algn="l">
              <a:lnSpc>
                <a:spcPct val="100000"/>
              </a:lnSpc>
              <a:spcBef>
                <a:spcPts val="60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914400" marR="0" lvl="1"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L="1371600" marR="0" lvl="2"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L="1828800" marR="0" lvl="3"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2286000" marR="0" lvl="4"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7"/>
          <p:cNvSpPr/>
          <p:nvPr userDrawn="1"/>
        </p:nvSpPr>
        <p:spPr>
          <a:xfrm>
            <a:off x="508000" y="1"/>
            <a:ext cx="114301" cy="113347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5294"/>
              </a:solidFill>
              <a:latin typeface="Arial"/>
              <a:ea typeface="Arial"/>
              <a:cs typeface="Arial"/>
              <a:sym typeface="Arial"/>
            </a:endParaRPr>
          </a:p>
        </p:txBody>
      </p:sp>
      <p:sp>
        <p:nvSpPr>
          <p:cNvPr id="7" name="Google Shape;131;p22"/>
          <p:cNvSpPr txBox="1">
            <a:spLocks noGrp="1"/>
          </p:cNvSpPr>
          <p:nvPr>
            <p:ph type="sldNum" idx="12"/>
          </p:nvPr>
        </p:nvSpPr>
        <p:spPr>
          <a:xfrm>
            <a:off x="9219465"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 name="Google Shape;29;p4"/>
          <p:cNvSpPr txBox="1">
            <a:spLocks noGrp="1"/>
          </p:cNvSpPr>
          <p:nvPr>
            <p:ph type="title"/>
          </p:nvPr>
        </p:nvSpPr>
        <p:spPr>
          <a:xfrm>
            <a:off x="711200" y="713537"/>
            <a:ext cx="10972800" cy="59266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1A652"/>
              </a:buClr>
              <a:buSzPts val="3600"/>
              <a:buFont typeface="Arial"/>
              <a:buNone/>
              <a:defRPr sz="4000" b="1" i="0">
                <a:solidFill>
                  <a:srgbClr val="01A652"/>
                </a:solidFill>
                <a:latin typeface="Trebuchet MS" panose="020B0603020202020204" pitchFamily="34" charset="0"/>
                <a:ea typeface="Trebuchet MS" panose="020B060302020202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515" y="107528"/>
            <a:ext cx="10972800" cy="731617"/>
          </a:xfrm>
        </p:spPr>
        <p:txBody>
          <a:bodyPr/>
          <a:lstStyle>
            <a:lvl1pPr>
              <a:defRPr/>
            </a:lvl1pPr>
          </a:lstStyle>
          <a:p>
            <a:r>
              <a:rPr lang="en-US"/>
              <a:t>Master title style (only changes made to the parent slide will be reflected in the app)</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8" name="Content Placeholder 7">
            <a:extLst>
              <a:ext uri="{FF2B5EF4-FFF2-40B4-BE49-F238E27FC236}">
                <a16:creationId xmlns:a16="http://schemas.microsoft.com/office/drawing/2014/main" id="{8252A03B-2D42-4DAE-8460-CF96145A8DF0}"/>
              </a:ext>
            </a:extLst>
          </p:cNvPr>
          <p:cNvSpPr>
            <a:spLocks noGrp="1"/>
          </p:cNvSpPr>
          <p:nvPr>
            <p:ph sz="quarter" idx="13" hasCustomPrompt="1"/>
          </p:nvPr>
        </p:nvSpPr>
        <p:spPr>
          <a:xfrm>
            <a:off x="153515" y="1340107"/>
            <a:ext cx="10972800" cy="4758684"/>
          </a:xfrm>
        </p:spPr>
        <p:txBody>
          <a:bodyPr/>
          <a:lstStyle>
            <a:lvl1pPr>
              <a:defRPr sz="1867">
                <a:solidFill>
                  <a:schemeClr val="tx1"/>
                </a:solidFill>
              </a:defRPr>
            </a:lvl1pPr>
            <a:lvl2pPr>
              <a:defRPr sz="1867">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67">
                <a:latin typeface="Arial" panose="020B0604020202020204" pitchFamily="34" charset="0"/>
                <a:cs typeface="Arial" panose="020B0604020202020204" pitchFamily="34" charset="0"/>
              </a:defRPr>
            </a:lvl4pPr>
            <a:lvl5pPr>
              <a:defRPr sz="1467">
                <a:latin typeface="Arial" panose="020B0604020202020204" pitchFamily="34" charset="0"/>
                <a:cs typeface="Arial" panose="020B0604020202020204" pitchFamily="34" charset="0"/>
              </a:defRPr>
            </a:lvl5pPr>
          </a:lstStyle>
          <a:p>
            <a:pPr lvl="0"/>
            <a:r>
              <a:rPr lang="en-US"/>
              <a:t>Master text style</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B14CF1-AB9B-4870-9E5C-AD8F31C7FF68}"/>
              </a:ext>
            </a:extLst>
          </p:cNvPr>
          <p:cNvSpPr>
            <a:spLocks noGrp="1"/>
          </p:cNvSpPr>
          <p:nvPr>
            <p:ph type="body" sz="quarter" idx="14" hasCustomPrompt="1"/>
          </p:nvPr>
        </p:nvSpPr>
        <p:spPr>
          <a:xfrm>
            <a:off x="164429" y="836559"/>
            <a:ext cx="10972800" cy="319617"/>
          </a:xfrm>
        </p:spPr>
        <p:txBody>
          <a:bodyPr/>
          <a:lstStyle>
            <a:lvl1pPr>
              <a:defRPr/>
            </a:lvl1pPr>
          </a:lstStyle>
          <a:p>
            <a:pPr lvl="0"/>
            <a:r>
              <a:rPr lang="en-US"/>
              <a:t>Master text style</a:t>
            </a:r>
            <a:endParaRPr lang="en-GB"/>
          </a:p>
        </p:txBody>
      </p:sp>
      <p:sp>
        <p:nvSpPr>
          <p:cNvPr id="7" name="Footer Placeholder 3">
            <a:extLst>
              <a:ext uri="{FF2B5EF4-FFF2-40B4-BE49-F238E27FC236}">
                <a16:creationId xmlns:a16="http://schemas.microsoft.com/office/drawing/2014/main" id="{E39551A5-770E-3978-ED85-9963EA081996}"/>
              </a:ext>
            </a:extLst>
          </p:cNvPr>
          <p:cNvSpPr>
            <a:spLocks noGrp="1"/>
          </p:cNvSpPr>
          <p:nvPr>
            <p:ph type="ftr" sz="quarter" idx="3"/>
          </p:nvPr>
        </p:nvSpPr>
        <p:spPr>
          <a:xfrm>
            <a:off x="2743200" y="6415823"/>
            <a:ext cx="8452499" cy="366183"/>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en-US"/>
          </a:p>
        </p:txBody>
      </p:sp>
      <p:sp>
        <p:nvSpPr>
          <p:cNvPr id="9" name="Subtitle 1">
            <a:extLst>
              <a:ext uri="{FF2B5EF4-FFF2-40B4-BE49-F238E27FC236}">
                <a16:creationId xmlns:a16="http://schemas.microsoft.com/office/drawing/2014/main" id="{598A6424-24D4-9A7A-503B-1810D9718646}"/>
              </a:ext>
            </a:extLst>
          </p:cNvPr>
          <p:cNvSpPr txBox="1">
            <a:spLocks/>
          </p:cNvSpPr>
          <p:nvPr userDrawn="1"/>
        </p:nvSpPr>
        <p:spPr>
          <a:xfrm>
            <a:off x="58814" y="6507727"/>
            <a:ext cx="1400847" cy="213603"/>
          </a:xfrm>
          <a:prstGeom prst="rect">
            <a:avLst/>
          </a:prstGeom>
        </p:spPr>
        <p:txBody>
          <a:bodyPr vert="horz" lIns="121920" tIns="60960" rIns="121920" bIns="6096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67">
                <a:solidFill>
                  <a:srgbClr val="7C878E"/>
                </a:solidFill>
                <a:latin typeface="Helvetica Neue"/>
                <a:cs typeface="Helvetica Neue"/>
              </a:rPr>
              <a:t>Powered by</a:t>
            </a:r>
          </a:p>
        </p:txBody>
      </p:sp>
      <p:pic>
        <p:nvPicPr>
          <p:cNvPr id="10" name="Picture 9">
            <a:extLst>
              <a:ext uri="{FF2B5EF4-FFF2-40B4-BE49-F238E27FC236}">
                <a16:creationId xmlns:a16="http://schemas.microsoft.com/office/drawing/2014/main" id="{E8D6880F-98FC-C70E-7434-35DAC835CC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47" y="6447989"/>
            <a:ext cx="1618312" cy="394160"/>
          </a:xfrm>
          <a:prstGeom prst="rect">
            <a:avLst/>
          </a:prstGeom>
        </p:spPr>
      </p:pic>
    </p:spTree>
    <p:extLst>
      <p:ext uri="{BB962C8B-B14F-4D97-AF65-F5344CB8AC3E}">
        <p14:creationId xmlns:p14="http://schemas.microsoft.com/office/powerpoint/2010/main" val="2217930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515" y="107529"/>
            <a:ext cx="10972800" cy="774857"/>
          </a:xfrm>
        </p:spPr>
        <p:txBody>
          <a:bodyPr/>
          <a:lstStyle/>
          <a:p>
            <a:r>
              <a:rPr lang="en-US"/>
              <a:t>Master title style (only changes made to the parent slide will be reflected in the app)</a:t>
            </a:r>
          </a:p>
        </p:txBody>
      </p:sp>
      <p:sp>
        <p:nvSpPr>
          <p:cNvPr id="3" name="Content Placeholder 2"/>
          <p:cNvSpPr>
            <a:spLocks noGrp="1"/>
          </p:cNvSpPr>
          <p:nvPr>
            <p:ph idx="1" hasCustomPrompt="1"/>
          </p:nvPr>
        </p:nvSpPr>
        <p:spPr>
          <a:xfrm>
            <a:off x="163427" y="888467"/>
            <a:ext cx="7110008" cy="332192"/>
          </a:xfrm>
        </p:spPr>
        <p:txBody>
          <a:bodyPr/>
          <a:lstStyle/>
          <a:p>
            <a:pPr lvl="0"/>
            <a:r>
              <a:rPr lang="en-US"/>
              <a:t>Master text style</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5" name="Footer Placeholder 3">
            <a:extLst>
              <a:ext uri="{FF2B5EF4-FFF2-40B4-BE49-F238E27FC236}">
                <a16:creationId xmlns:a16="http://schemas.microsoft.com/office/drawing/2014/main" id="{9FE2B938-E785-E802-7A9A-5AD4FEF6088C}"/>
              </a:ext>
            </a:extLst>
          </p:cNvPr>
          <p:cNvSpPr>
            <a:spLocks noGrp="1"/>
          </p:cNvSpPr>
          <p:nvPr>
            <p:ph type="ftr" sz="quarter" idx="3"/>
          </p:nvPr>
        </p:nvSpPr>
        <p:spPr>
          <a:xfrm>
            <a:off x="2791969" y="6415825"/>
            <a:ext cx="8403731" cy="366183"/>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en-US"/>
          </a:p>
        </p:txBody>
      </p:sp>
      <p:sp>
        <p:nvSpPr>
          <p:cNvPr id="7" name="Subtitle 1">
            <a:extLst>
              <a:ext uri="{FF2B5EF4-FFF2-40B4-BE49-F238E27FC236}">
                <a16:creationId xmlns:a16="http://schemas.microsoft.com/office/drawing/2014/main" id="{13756DC3-62A3-EAD0-0902-502D886CC750}"/>
              </a:ext>
            </a:extLst>
          </p:cNvPr>
          <p:cNvSpPr txBox="1">
            <a:spLocks/>
          </p:cNvSpPr>
          <p:nvPr userDrawn="1"/>
        </p:nvSpPr>
        <p:spPr>
          <a:xfrm>
            <a:off x="58815" y="6507728"/>
            <a:ext cx="1400847" cy="213603"/>
          </a:xfrm>
          <a:prstGeom prst="rect">
            <a:avLst/>
          </a:prstGeom>
        </p:spPr>
        <p:txBody>
          <a:bodyPr vert="horz" lIns="121920" tIns="60960" rIns="121920" bIns="6096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67">
                <a:solidFill>
                  <a:srgbClr val="7C878E"/>
                </a:solidFill>
                <a:latin typeface="Helvetica Neue"/>
                <a:cs typeface="Helvetica Neue"/>
              </a:rPr>
              <a:t>Powered by</a:t>
            </a:r>
          </a:p>
        </p:txBody>
      </p:sp>
      <p:pic>
        <p:nvPicPr>
          <p:cNvPr id="8" name="Picture 7">
            <a:extLst>
              <a:ext uri="{FF2B5EF4-FFF2-40B4-BE49-F238E27FC236}">
                <a16:creationId xmlns:a16="http://schemas.microsoft.com/office/drawing/2014/main" id="{91750C52-00F9-42B7-9AC0-F5417C88D4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47" y="6447989"/>
            <a:ext cx="1618312" cy="394160"/>
          </a:xfrm>
          <a:prstGeom prst="rect">
            <a:avLst/>
          </a:prstGeom>
        </p:spPr>
      </p:pic>
    </p:spTree>
    <p:extLst>
      <p:ext uri="{BB962C8B-B14F-4D97-AF65-F5344CB8AC3E}">
        <p14:creationId xmlns:p14="http://schemas.microsoft.com/office/powerpoint/2010/main" val="976861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1"/>
        <p:cNvGrpSpPr/>
        <p:nvPr/>
      </p:nvGrpSpPr>
      <p:grpSpPr>
        <a:xfrm>
          <a:off x="0" y="0"/>
          <a:ext cx="0" cy="0"/>
          <a:chOff x="0" y="0"/>
          <a:chExt cx="0" cy="0"/>
        </a:xfrm>
      </p:grpSpPr>
      <p:pic>
        <p:nvPicPr>
          <p:cNvPr id="152" name="Google Shape;152;p39" descr="A picture containing person, outdoor, grass, young&#10;&#10;Description automatically generated"/>
          <p:cNvPicPr preferRelativeResize="0"/>
          <p:nvPr/>
        </p:nvPicPr>
        <p:blipFill rotWithShape="1">
          <a:blip r:embed="rId2">
            <a:alphaModFix/>
          </a:blip>
          <a:srcRect/>
          <a:stretch/>
        </p:blipFill>
        <p:spPr>
          <a:xfrm>
            <a:off x="6350" y="0"/>
            <a:ext cx="12179300" cy="6858000"/>
          </a:xfrm>
          <a:prstGeom prst="rect">
            <a:avLst/>
          </a:prstGeom>
          <a:noFill/>
          <a:ln>
            <a:noFill/>
          </a:ln>
        </p:spPr>
      </p:pic>
      <p:sp>
        <p:nvSpPr>
          <p:cNvPr id="153" name="Google Shape;153;p39"/>
          <p:cNvSpPr txBox="1">
            <a:spLocks noGrp="1"/>
          </p:cNvSpPr>
          <p:nvPr>
            <p:ph type="ctrTitle"/>
          </p:nvPr>
        </p:nvSpPr>
        <p:spPr>
          <a:xfrm>
            <a:off x="8351519" y="2271713"/>
            <a:ext cx="3434081"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9"/>
          <p:cNvSpPr txBox="1">
            <a:spLocks noGrp="1"/>
          </p:cNvSpPr>
          <p:nvPr>
            <p:ph type="subTitle" idx="1"/>
          </p:nvPr>
        </p:nvSpPr>
        <p:spPr>
          <a:xfrm>
            <a:off x="8351518" y="4785360"/>
            <a:ext cx="3434081" cy="1550352"/>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1400"/>
              <a:buNone/>
              <a:defRPr sz="1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5" name="Google Shape;15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1946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sic Text" preserve="1" userDrawn="1">
  <p:cSld name="Basic Text">
    <p:spTree>
      <p:nvGrpSpPr>
        <p:cNvPr id="1" name="Shape 41"/>
        <p:cNvGrpSpPr/>
        <p:nvPr/>
      </p:nvGrpSpPr>
      <p:grpSpPr>
        <a:xfrm>
          <a:off x="0" y="0"/>
          <a:ext cx="0" cy="0"/>
          <a:chOff x="0" y="0"/>
          <a:chExt cx="0" cy="0"/>
        </a:xfrm>
      </p:grpSpPr>
      <p:sp>
        <p:nvSpPr>
          <p:cNvPr id="44" name="Google Shape;44;p7"/>
          <p:cNvSpPr txBox="1">
            <a:spLocks noGrp="1"/>
          </p:cNvSpPr>
          <p:nvPr>
            <p:ph type="body" idx="2" hasCustomPrompt="1"/>
          </p:nvPr>
        </p:nvSpPr>
        <p:spPr>
          <a:xfrm>
            <a:off x="711199" y="1946798"/>
            <a:ext cx="10972801" cy="3884919"/>
          </a:xfrm>
          <a:prstGeom prst="rect">
            <a:avLst/>
          </a:prstGeom>
          <a:noFill/>
          <a:ln>
            <a:noFill/>
          </a:ln>
        </p:spPr>
        <p:txBody>
          <a:bodyPr spcFirstLastPara="1" wrap="square" lIns="91400" tIns="45675" rIns="91400" bIns="45675" anchor="t" anchorCtr="0">
            <a:noAutofit/>
          </a:bodyPr>
          <a:lstStyle>
            <a:lvl1pPr marL="457200" marR="0" lvl="0" indent="-457200" algn="l">
              <a:lnSpc>
                <a:spcPct val="100000"/>
              </a:lnSpc>
              <a:spcBef>
                <a:spcPts val="600"/>
              </a:spcBef>
              <a:spcAft>
                <a:spcPts val="0"/>
              </a:spcAft>
              <a:buClr>
                <a:srgbClr val="000000"/>
              </a:buClr>
              <a:buSzPts val="2800"/>
              <a:buFont typeface="Arial" panose="020B0604020202020204" pitchFamily="34" charset="0"/>
              <a:buChar char="•"/>
              <a:defRPr sz="2800" b="0" i="0" u="none" strike="noStrike" cap="none">
                <a:solidFill>
                  <a:srgbClr val="000000"/>
                </a:solidFill>
                <a:latin typeface="Arial"/>
                <a:ea typeface="Arial"/>
                <a:cs typeface="Arial"/>
                <a:sym typeface="Arial"/>
              </a:defRPr>
            </a:lvl1pPr>
            <a:lvl2pPr marL="1143000" marR="0" lvl="1" indent="-457200" algn="l">
              <a:lnSpc>
                <a:spcPct val="100000"/>
              </a:lnSpc>
              <a:spcBef>
                <a:spcPts val="600"/>
              </a:spcBef>
              <a:spcAft>
                <a:spcPts val="0"/>
              </a:spcAft>
              <a:buClr>
                <a:srgbClr val="000000"/>
              </a:buClr>
              <a:buSzPts val="2800"/>
              <a:buFont typeface="Arial" panose="020B0604020202020204" pitchFamily="34" charset="0"/>
              <a:buChar char="–"/>
              <a:defRPr sz="2400" b="0" i="0" u="none" strike="noStrike" cap="none">
                <a:solidFill>
                  <a:srgbClr val="000000"/>
                </a:solidFill>
                <a:latin typeface="Arial"/>
                <a:ea typeface="Arial"/>
                <a:cs typeface="Arial"/>
                <a:sym typeface="Arial"/>
              </a:defRPr>
            </a:lvl2pPr>
            <a:lvl3pPr marL="1600200" marR="0" lvl="2" indent="-457200" algn="l">
              <a:lnSpc>
                <a:spcPct val="90000"/>
              </a:lnSpc>
              <a:spcBef>
                <a:spcPts val="560"/>
              </a:spcBef>
              <a:spcAft>
                <a:spcPts val="0"/>
              </a:spcAft>
              <a:buClr>
                <a:srgbClr val="000000"/>
              </a:buClr>
              <a:buSzPts val="2800"/>
              <a:buFont typeface="Courier New" panose="02070309020205020404" pitchFamily="49" charset="0"/>
              <a:buChar char="o"/>
              <a:defRPr sz="2000" b="0" i="0" u="none" strike="noStrike" cap="none">
                <a:solidFill>
                  <a:srgbClr val="000000"/>
                </a:solidFill>
                <a:latin typeface="Arial"/>
                <a:ea typeface="Arial"/>
                <a:cs typeface="Arial"/>
                <a:sym typeface="Arial"/>
              </a:defRPr>
            </a:lvl3pPr>
            <a:lvl4pPr marL="1828800" marR="0" lvl="3"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2286000" marR="0" lvl="4"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r>
              <a:rPr lang="en-US"/>
              <a:t> </a:t>
            </a:r>
          </a:p>
          <a:p>
            <a:pPr lvl="1"/>
            <a:r>
              <a:rPr lang="en-US"/>
              <a:t> </a:t>
            </a:r>
          </a:p>
          <a:p>
            <a:pPr lvl="2"/>
            <a:r>
              <a:rPr lang="en-US"/>
              <a:t> </a:t>
            </a:r>
            <a:endParaRPr/>
          </a:p>
        </p:txBody>
      </p:sp>
      <p:sp>
        <p:nvSpPr>
          <p:cNvPr id="46" name="Google Shape;46;p7"/>
          <p:cNvSpPr/>
          <p:nvPr userDrawn="1"/>
        </p:nvSpPr>
        <p:spPr>
          <a:xfrm>
            <a:off x="508000" y="1"/>
            <a:ext cx="114301" cy="113347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5294"/>
              </a:solidFill>
              <a:latin typeface="Arial"/>
              <a:ea typeface="Arial"/>
              <a:cs typeface="Arial"/>
              <a:sym typeface="Arial"/>
            </a:endParaRPr>
          </a:p>
        </p:txBody>
      </p:sp>
      <p:sp>
        <p:nvSpPr>
          <p:cNvPr id="7" name="Google Shape;131;p22"/>
          <p:cNvSpPr txBox="1">
            <a:spLocks noGrp="1"/>
          </p:cNvSpPr>
          <p:nvPr>
            <p:ph type="sldNum" idx="12"/>
          </p:nvPr>
        </p:nvSpPr>
        <p:spPr>
          <a:xfrm>
            <a:off x="9219465"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 name="Google Shape;43;p7"/>
          <p:cNvSpPr txBox="1">
            <a:spLocks noGrp="1"/>
          </p:cNvSpPr>
          <p:nvPr>
            <p:ph type="body" idx="1"/>
          </p:nvPr>
        </p:nvSpPr>
        <p:spPr>
          <a:xfrm>
            <a:off x="711200" y="1305643"/>
            <a:ext cx="10972800" cy="475635"/>
          </a:xfrm>
          <a:prstGeom prst="rect">
            <a:avLst/>
          </a:prstGeom>
          <a:noFill/>
          <a:ln>
            <a:noFill/>
          </a:ln>
        </p:spPr>
        <p:txBody>
          <a:bodyPr spcFirstLastPara="1" wrap="square" lIns="91400" tIns="45675" rIns="91400" bIns="45675" anchor="ctr" anchorCtr="0">
            <a:noAutofit/>
          </a:bodyPr>
          <a:lstStyle>
            <a:lvl1pPr marL="0" marR="0" lvl="0" indent="0" algn="l">
              <a:lnSpc>
                <a:spcPct val="100000"/>
              </a:lnSpc>
              <a:spcBef>
                <a:spcPts val="0"/>
              </a:spcBef>
              <a:spcAft>
                <a:spcPts val="0"/>
              </a:spcAft>
              <a:buClr>
                <a:schemeClr val="dk1"/>
              </a:buClr>
              <a:buSzPts val="2400"/>
              <a:buFont typeface="Arial"/>
              <a:buNone/>
              <a:defRPr sz="2800" b="1" i="0" u="none" strike="noStrike" cap="none">
                <a:solidFill>
                  <a:schemeClr val="bg2"/>
                </a:solidFill>
                <a:latin typeface="Trebuchet MS" panose="020B0603020202020204" pitchFamily="34" charset="0"/>
                <a:ea typeface="Trebuchet MS" panose="020B0603020202020204" pitchFamily="34" charset="0"/>
                <a:cs typeface="Arial"/>
                <a:sym typeface="Arial"/>
              </a:defRPr>
            </a:lvl1pPr>
            <a:lvl2pPr marL="914400" marR="0" lvl="1" indent="-406400" algn="l">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 name="Google Shape;29;p4"/>
          <p:cNvSpPr txBox="1">
            <a:spLocks noGrp="1"/>
          </p:cNvSpPr>
          <p:nvPr>
            <p:ph type="title"/>
          </p:nvPr>
        </p:nvSpPr>
        <p:spPr>
          <a:xfrm>
            <a:off x="711200" y="713537"/>
            <a:ext cx="10972800" cy="59266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1A652"/>
              </a:buClr>
              <a:buSzPts val="3600"/>
              <a:buFont typeface="Arial"/>
              <a:buNone/>
              <a:defRPr sz="4000" b="1" i="0">
                <a:solidFill>
                  <a:srgbClr val="01A652"/>
                </a:solidFill>
                <a:latin typeface="Trebuchet MS" panose="020B0603020202020204" pitchFamily="34" charset="0"/>
                <a:ea typeface="Trebuchet MS" panose="020B060302020202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2110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1">
  <p:cSld name="Section Header1">
    <p:spTree>
      <p:nvGrpSpPr>
        <p:cNvPr id="1" name="Shape 205"/>
        <p:cNvGrpSpPr/>
        <p:nvPr/>
      </p:nvGrpSpPr>
      <p:grpSpPr>
        <a:xfrm>
          <a:off x="0" y="0"/>
          <a:ext cx="0" cy="0"/>
          <a:chOff x="0" y="0"/>
          <a:chExt cx="0" cy="0"/>
        </a:xfrm>
      </p:grpSpPr>
      <p:pic>
        <p:nvPicPr>
          <p:cNvPr id="206" name="Google Shape;206;p36" descr="A picture containing playing, game, young, orange&#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179300" cy="6858000"/>
          </a:xfrm>
          <a:prstGeom prst="rect">
            <a:avLst/>
          </a:prstGeom>
          <a:noFill/>
          <a:ln>
            <a:noFill/>
          </a:ln>
        </p:spPr>
      </p:pic>
      <p:sp>
        <p:nvSpPr>
          <p:cNvPr id="207" name="Google Shape;207;p36"/>
          <p:cNvSpPr txBox="1">
            <a:spLocks noGrp="1"/>
          </p:cNvSpPr>
          <p:nvPr>
            <p:ph type="title"/>
          </p:nvPr>
        </p:nvSpPr>
        <p:spPr>
          <a:xfrm>
            <a:off x="403485" y="1777025"/>
            <a:ext cx="3612629" cy="28023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4400"/>
              <a:buFont typeface="Trebuchet MS"/>
              <a:buNone/>
              <a:defRPr sz="44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2">
  <p:cSld name="Section Header2">
    <p:spTree>
      <p:nvGrpSpPr>
        <p:cNvPr id="1" name="Shape 211"/>
        <p:cNvGrpSpPr/>
        <p:nvPr/>
      </p:nvGrpSpPr>
      <p:grpSpPr>
        <a:xfrm>
          <a:off x="0" y="0"/>
          <a:ext cx="0" cy="0"/>
          <a:chOff x="0" y="0"/>
          <a:chExt cx="0" cy="0"/>
        </a:xfrm>
      </p:grpSpPr>
      <p:pic>
        <p:nvPicPr>
          <p:cNvPr id="212" name="Google Shape;212;p37" descr="A picture containing outdoor, person, photo, stand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350" y="0"/>
            <a:ext cx="12179300" cy="6858000"/>
          </a:xfrm>
          <a:prstGeom prst="rect">
            <a:avLst/>
          </a:prstGeom>
          <a:noFill/>
          <a:ln>
            <a:noFill/>
          </a:ln>
        </p:spPr>
      </p:pic>
      <p:sp>
        <p:nvSpPr>
          <p:cNvPr id="213" name="Google Shape;213;p37"/>
          <p:cNvSpPr txBox="1">
            <a:spLocks noGrp="1"/>
          </p:cNvSpPr>
          <p:nvPr>
            <p:ph type="title"/>
          </p:nvPr>
        </p:nvSpPr>
        <p:spPr>
          <a:xfrm>
            <a:off x="403485" y="1777025"/>
            <a:ext cx="3612629" cy="28023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4400"/>
              <a:buFont typeface="Trebuchet MS"/>
              <a:buNone/>
              <a:defRPr sz="44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3">
  <p:cSld name="Section Header3">
    <p:spTree>
      <p:nvGrpSpPr>
        <p:cNvPr id="1" name="Shape 155"/>
        <p:cNvGrpSpPr/>
        <p:nvPr/>
      </p:nvGrpSpPr>
      <p:grpSpPr>
        <a:xfrm>
          <a:off x="0" y="0"/>
          <a:ext cx="0" cy="0"/>
          <a:chOff x="0" y="0"/>
          <a:chExt cx="0" cy="0"/>
        </a:xfrm>
      </p:grpSpPr>
      <p:pic>
        <p:nvPicPr>
          <p:cNvPr id="156" name="Google Shape;156;p27" descr="A picture containing person, photo, sign, jump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350" y="0"/>
            <a:ext cx="12179300" cy="6858000"/>
          </a:xfrm>
          <a:prstGeom prst="rect">
            <a:avLst/>
          </a:prstGeom>
          <a:noFill/>
          <a:ln>
            <a:noFill/>
          </a:ln>
        </p:spPr>
      </p:pic>
      <p:sp>
        <p:nvSpPr>
          <p:cNvPr id="157" name="Google Shape;157;p27"/>
          <p:cNvSpPr txBox="1">
            <a:spLocks noGrp="1"/>
          </p:cNvSpPr>
          <p:nvPr>
            <p:ph type="title"/>
          </p:nvPr>
        </p:nvSpPr>
        <p:spPr>
          <a:xfrm>
            <a:off x="403485" y="1777025"/>
            <a:ext cx="3612629" cy="28023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4400"/>
              <a:buFont typeface="Trebuchet MS"/>
              <a:buNone/>
              <a:defRPr sz="44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image1" preserve="1" userDrawn="1">
  <p:cSld name="1_Text-image1">
    <p:spTree>
      <p:nvGrpSpPr>
        <p:cNvPr id="1" name="Shape 161"/>
        <p:cNvGrpSpPr/>
        <p:nvPr/>
      </p:nvGrpSpPr>
      <p:grpSpPr>
        <a:xfrm>
          <a:off x="0" y="0"/>
          <a:ext cx="0" cy="0"/>
          <a:chOff x="0" y="0"/>
          <a:chExt cx="0" cy="0"/>
        </a:xfrm>
      </p:grpSpPr>
      <p:sp>
        <p:nvSpPr>
          <p:cNvPr id="167" name="Google Shape;167;p28"/>
          <p:cNvSpPr/>
          <p:nvPr/>
        </p:nvSpPr>
        <p:spPr>
          <a:xfrm>
            <a:off x="508000" y="1"/>
            <a:ext cx="114301" cy="113347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5294"/>
              </a:solidFill>
              <a:latin typeface="Arial"/>
              <a:ea typeface="Arial"/>
              <a:cs typeface="Arial"/>
              <a:sym typeface="Arial"/>
            </a:endParaRPr>
          </a:p>
        </p:txBody>
      </p:sp>
      <p:sp>
        <p:nvSpPr>
          <p:cNvPr id="8" name="Google Shape;131;p22"/>
          <p:cNvSpPr txBox="1">
            <a:spLocks noGrp="1"/>
          </p:cNvSpPr>
          <p:nvPr>
            <p:ph type="sldNum" idx="12"/>
          </p:nvPr>
        </p:nvSpPr>
        <p:spPr>
          <a:xfrm>
            <a:off x="9219465"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bg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0" name="Google Shape;44;p7"/>
          <p:cNvSpPr txBox="1">
            <a:spLocks noGrp="1"/>
          </p:cNvSpPr>
          <p:nvPr>
            <p:ph type="body" idx="2"/>
          </p:nvPr>
        </p:nvSpPr>
        <p:spPr>
          <a:xfrm>
            <a:off x="711200" y="1571518"/>
            <a:ext cx="5870074" cy="4260200"/>
          </a:xfrm>
          <a:prstGeom prst="rect">
            <a:avLst/>
          </a:prstGeom>
          <a:noFill/>
          <a:ln>
            <a:noFill/>
          </a:ln>
        </p:spPr>
        <p:txBody>
          <a:bodyPr spcFirstLastPara="1" wrap="square" lIns="91400" tIns="45675" rIns="91400" bIns="45675" anchor="t" anchorCtr="0">
            <a:noAutofit/>
          </a:bodyPr>
          <a:lstStyle>
            <a:lvl1pPr marL="0" marR="0" lvl="0" indent="3175" algn="l">
              <a:lnSpc>
                <a:spcPct val="100000"/>
              </a:lnSpc>
              <a:spcBef>
                <a:spcPts val="60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914400" marR="0" lvl="1"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L="1371600" marR="0" lvl="2"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L="1828800" marR="0" lvl="3"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2286000" marR="0" lvl="4"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29;p4"/>
          <p:cNvSpPr txBox="1">
            <a:spLocks noGrp="1"/>
          </p:cNvSpPr>
          <p:nvPr>
            <p:ph type="title"/>
          </p:nvPr>
        </p:nvSpPr>
        <p:spPr>
          <a:xfrm>
            <a:off x="711200" y="713537"/>
            <a:ext cx="5870074" cy="59266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1A652"/>
              </a:buClr>
              <a:buSzPts val="3600"/>
              <a:buFont typeface="Arial"/>
              <a:buNone/>
              <a:defRPr sz="4000" b="1" i="0">
                <a:solidFill>
                  <a:srgbClr val="01A652"/>
                </a:solidFill>
                <a:latin typeface="Trebuchet MS" panose="020B0603020202020204" pitchFamily="34" charset="0"/>
                <a:ea typeface="Trebuchet MS" panose="020B060302020202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 name="Picture Placeholder 3"/>
          <p:cNvSpPr>
            <a:spLocks noGrp="1"/>
          </p:cNvSpPr>
          <p:nvPr>
            <p:ph type="pic" sz="quarter" idx="13"/>
          </p:nvPr>
        </p:nvSpPr>
        <p:spPr>
          <a:xfrm>
            <a:off x="7169150" y="0"/>
            <a:ext cx="5022850" cy="5857875"/>
          </a:xfrm>
        </p:spPr>
        <p:txBody>
          <a:bodyPr/>
          <a:lstStyle/>
          <a:p>
            <a:endParaRPr lang="en-US"/>
          </a:p>
        </p:txBody>
      </p:sp>
      <p:sp>
        <p:nvSpPr>
          <p:cNvPr id="162" name="Google Shape;162;p28"/>
          <p:cNvSpPr/>
          <p:nvPr/>
        </p:nvSpPr>
        <p:spPr>
          <a:xfrm>
            <a:off x="7168439" y="5994400"/>
            <a:ext cx="5023561" cy="863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29557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image1" preserve="1" userDrawn="1">
  <p:cSld name="1_Text-image1">
    <p:spTree>
      <p:nvGrpSpPr>
        <p:cNvPr id="1" name="Shape 161"/>
        <p:cNvGrpSpPr/>
        <p:nvPr/>
      </p:nvGrpSpPr>
      <p:grpSpPr>
        <a:xfrm>
          <a:off x="0" y="0"/>
          <a:ext cx="0" cy="0"/>
          <a:chOff x="0" y="0"/>
          <a:chExt cx="0" cy="0"/>
        </a:xfrm>
      </p:grpSpPr>
      <p:sp>
        <p:nvSpPr>
          <p:cNvPr id="162" name="Google Shape;162;p28"/>
          <p:cNvSpPr/>
          <p:nvPr/>
        </p:nvSpPr>
        <p:spPr>
          <a:xfrm>
            <a:off x="7168439" y="5994400"/>
            <a:ext cx="5023561" cy="863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7" name="Google Shape;167;p28"/>
          <p:cNvSpPr/>
          <p:nvPr/>
        </p:nvSpPr>
        <p:spPr>
          <a:xfrm>
            <a:off x="508000" y="1"/>
            <a:ext cx="114301" cy="113347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5294"/>
              </a:solidFill>
              <a:latin typeface="Arial"/>
              <a:ea typeface="Arial"/>
              <a:cs typeface="Arial"/>
              <a:sym typeface="Arial"/>
            </a:endParaRPr>
          </a:p>
        </p:txBody>
      </p:sp>
      <p:sp>
        <p:nvSpPr>
          <p:cNvPr id="8" name="Google Shape;131;p22"/>
          <p:cNvSpPr txBox="1">
            <a:spLocks noGrp="1"/>
          </p:cNvSpPr>
          <p:nvPr>
            <p:ph type="sldNum" idx="12"/>
          </p:nvPr>
        </p:nvSpPr>
        <p:spPr>
          <a:xfrm>
            <a:off x="9219465"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bg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0" name="Google Shape;44;p7"/>
          <p:cNvSpPr txBox="1">
            <a:spLocks noGrp="1"/>
          </p:cNvSpPr>
          <p:nvPr>
            <p:ph type="body" idx="2"/>
          </p:nvPr>
        </p:nvSpPr>
        <p:spPr>
          <a:xfrm>
            <a:off x="711200" y="1571518"/>
            <a:ext cx="5870074" cy="4260200"/>
          </a:xfrm>
          <a:prstGeom prst="rect">
            <a:avLst/>
          </a:prstGeom>
          <a:noFill/>
          <a:ln>
            <a:noFill/>
          </a:ln>
        </p:spPr>
        <p:txBody>
          <a:bodyPr spcFirstLastPara="1" wrap="square" lIns="91400" tIns="45675" rIns="91400" bIns="45675" anchor="t" anchorCtr="0">
            <a:noAutofit/>
          </a:bodyPr>
          <a:lstStyle>
            <a:lvl1pPr marL="0" marR="0" lvl="0" indent="3175" algn="l">
              <a:lnSpc>
                <a:spcPct val="100000"/>
              </a:lnSpc>
              <a:spcBef>
                <a:spcPts val="60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914400" marR="0" lvl="1"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L="1371600" marR="0" lvl="2"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L="1828800" marR="0" lvl="3"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2286000" marR="0" lvl="4"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29;p4"/>
          <p:cNvSpPr txBox="1">
            <a:spLocks noGrp="1"/>
          </p:cNvSpPr>
          <p:nvPr>
            <p:ph type="title"/>
          </p:nvPr>
        </p:nvSpPr>
        <p:spPr>
          <a:xfrm>
            <a:off x="711200" y="713537"/>
            <a:ext cx="5870074" cy="59266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1A652"/>
              </a:buClr>
              <a:buSzPts val="3600"/>
              <a:buFont typeface="Arial"/>
              <a:buNone/>
              <a:defRPr sz="4000" b="1" i="0">
                <a:solidFill>
                  <a:srgbClr val="01A652"/>
                </a:solidFill>
                <a:latin typeface="Trebuchet MS" panose="020B0603020202020204" pitchFamily="34" charset="0"/>
                <a:ea typeface="Trebuchet MS" panose="020B060302020202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 name="Picture 10">
            <a:extLst>
              <a:ext uri="{FF2B5EF4-FFF2-40B4-BE49-F238E27FC236}">
                <a16:creationId xmlns:a16="http://schemas.microsoft.com/office/drawing/2014/main" id="{AF271263-AEA5-43D0-BAF0-8AC9D5A243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75500" y="1"/>
            <a:ext cx="5016500" cy="5897880"/>
          </a:xfrm>
          <a:prstGeom prst="rect">
            <a:avLst/>
          </a:prstGeom>
        </p:spPr>
      </p:pic>
      <p:sp>
        <p:nvSpPr>
          <p:cNvPr id="2" name="Rectangle 1"/>
          <p:cNvSpPr/>
          <p:nvPr userDrawn="1"/>
        </p:nvSpPr>
        <p:spPr>
          <a:xfrm>
            <a:off x="8909050" y="1892300"/>
            <a:ext cx="355600" cy="171450"/>
          </a:xfrm>
          <a:prstGeom prst="rect">
            <a:avLst/>
          </a:prstGeom>
          <a:solidFill>
            <a:srgbClr val="E5E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0078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image1" preserve="1" userDrawn="1">
  <p:cSld name="Text-image1">
    <p:spTree>
      <p:nvGrpSpPr>
        <p:cNvPr id="1" name="Shape 161"/>
        <p:cNvGrpSpPr/>
        <p:nvPr/>
      </p:nvGrpSpPr>
      <p:grpSpPr>
        <a:xfrm>
          <a:off x="0" y="0"/>
          <a:ext cx="0" cy="0"/>
          <a:chOff x="0" y="0"/>
          <a:chExt cx="0" cy="0"/>
        </a:xfrm>
      </p:grpSpPr>
      <p:sp>
        <p:nvSpPr>
          <p:cNvPr id="162" name="Google Shape;162;p28"/>
          <p:cNvSpPr/>
          <p:nvPr/>
        </p:nvSpPr>
        <p:spPr>
          <a:xfrm>
            <a:off x="7168439" y="5994400"/>
            <a:ext cx="5023561" cy="863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7" name="Google Shape;167;p28"/>
          <p:cNvSpPr/>
          <p:nvPr/>
        </p:nvSpPr>
        <p:spPr>
          <a:xfrm>
            <a:off x="508000" y="1"/>
            <a:ext cx="114301" cy="113347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5294"/>
              </a:solidFill>
              <a:latin typeface="Arial"/>
              <a:ea typeface="Arial"/>
              <a:cs typeface="Arial"/>
              <a:sym typeface="Arial"/>
            </a:endParaRPr>
          </a:p>
        </p:txBody>
      </p:sp>
      <p:sp>
        <p:nvSpPr>
          <p:cNvPr id="8" name="Google Shape;131;p22"/>
          <p:cNvSpPr txBox="1">
            <a:spLocks noGrp="1"/>
          </p:cNvSpPr>
          <p:nvPr>
            <p:ph type="sldNum" idx="12"/>
          </p:nvPr>
        </p:nvSpPr>
        <p:spPr>
          <a:xfrm>
            <a:off x="9219465"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bg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0" name="Google Shape;44;p7"/>
          <p:cNvSpPr txBox="1">
            <a:spLocks noGrp="1"/>
          </p:cNvSpPr>
          <p:nvPr>
            <p:ph type="body" idx="2"/>
          </p:nvPr>
        </p:nvSpPr>
        <p:spPr>
          <a:xfrm>
            <a:off x="711200" y="1571518"/>
            <a:ext cx="5870074" cy="4260200"/>
          </a:xfrm>
          <a:prstGeom prst="rect">
            <a:avLst/>
          </a:prstGeom>
          <a:noFill/>
          <a:ln>
            <a:noFill/>
          </a:ln>
        </p:spPr>
        <p:txBody>
          <a:bodyPr spcFirstLastPara="1" wrap="square" lIns="91400" tIns="45675" rIns="91400" bIns="45675" anchor="t" anchorCtr="0">
            <a:noAutofit/>
          </a:bodyPr>
          <a:lstStyle>
            <a:lvl1pPr marL="0" marR="0" lvl="0" indent="3175" algn="l">
              <a:lnSpc>
                <a:spcPct val="100000"/>
              </a:lnSpc>
              <a:spcBef>
                <a:spcPts val="60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L="914400" marR="0" lvl="1"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L="1371600" marR="0" lvl="2"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L="1828800" marR="0" lvl="3"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L="2286000" marR="0" lvl="4" indent="-228600" algn="l">
              <a:lnSpc>
                <a:spcPct val="90000"/>
              </a:lnSpc>
              <a:spcBef>
                <a:spcPts val="56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29;p4"/>
          <p:cNvSpPr txBox="1">
            <a:spLocks noGrp="1"/>
          </p:cNvSpPr>
          <p:nvPr>
            <p:ph type="title"/>
          </p:nvPr>
        </p:nvSpPr>
        <p:spPr>
          <a:xfrm>
            <a:off x="711200" y="713537"/>
            <a:ext cx="5870074" cy="59266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1A652"/>
              </a:buClr>
              <a:buSzPts val="3600"/>
              <a:buFont typeface="Arial"/>
              <a:buNone/>
              <a:defRPr sz="4000" b="1" i="0">
                <a:solidFill>
                  <a:srgbClr val="01A652"/>
                </a:solidFill>
                <a:latin typeface="Trebuchet MS" panose="020B0603020202020204" pitchFamily="34" charset="0"/>
                <a:ea typeface="Trebuchet MS" panose="020B0603020202020204" pitchFamily="34" charset="0"/>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 name="Picture Placeholder 3"/>
          <p:cNvSpPr>
            <a:spLocks noGrp="1"/>
          </p:cNvSpPr>
          <p:nvPr>
            <p:ph type="pic" sz="quarter" idx="13"/>
          </p:nvPr>
        </p:nvSpPr>
        <p:spPr>
          <a:xfrm>
            <a:off x="7169150" y="0"/>
            <a:ext cx="5022850" cy="5857875"/>
          </a:xfrm>
        </p:spPr>
        <p:txBody>
          <a:bodyPr/>
          <a:lstStyle/>
          <a:p>
            <a:endParaRPr lang="en-US"/>
          </a:p>
        </p:txBody>
      </p:sp>
    </p:spTree>
    <p:extLst>
      <p:ext uri="{BB962C8B-B14F-4D97-AF65-F5344CB8AC3E}">
        <p14:creationId xmlns:p14="http://schemas.microsoft.com/office/powerpoint/2010/main" val="2785232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Trebuchet MS"/>
              <a:buNone/>
              <a:defRPr sz="4400" b="1"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4" name="Google Shape;114;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15" name="Google Shape;11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6" name="Google Shape;11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118" name="Google Shape;118;p19" descr="A picture containing drawing, sign&#10;&#10;Description automatically generated"/>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229335" y="6179617"/>
            <a:ext cx="608865" cy="575039"/>
          </a:xfrm>
          <a:prstGeom prst="rect">
            <a:avLst/>
          </a:prstGeom>
          <a:noFill/>
          <a:ln>
            <a:noFill/>
          </a:ln>
        </p:spPr>
      </p:pic>
      <p:sp>
        <p:nvSpPr>
          <p:cNvPr id="8" name="Google Shape;251;p42"/>
          <p:cNvSpPr txBox="1">
            <a:spLocks noGrp="1"/>
          </p:cNvSpPr>
          <p:nvPr>
            <p:ph type="sldNum" idx="4"/>
          </p:nvPr>
        </p:nvSpPr>
        <p:spPr>
          <a:xfrm>
            <a:off x="9219465"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b="1">
                <a:solidFill>
                  <a:schemeClr val="accent5"/>
                </a:solidFill>
              </a:rPr>
              <a:t>‹#›</a:t>
            </a:fld>
            <a:endParaRPr sz="1200" b="1">
              <a:solidFill>
                <a:schemeClr val="accent5"/>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86" r:id="rId3"/>
    <p:sldLayoutId id="2147483681" r:id="rId4"/>
    <p:sldLayoutId id="2147483682" r:id="rId5"/>
    <p:sldLayoutId id="2147483672" r:id="rId6"/>
    <p:sldLayoutId id="2147483687" r:id="rId7"/>
    <p:sldLayoutId id="2147483689" r:id="rId8"/>
    <p:sldLayoutId id="2147483690" r:id="rId9"/>
    <p:sldLayoutId id="2147483685" r:id="rId10"/>
    <p:sldLayoutId id="2147483688" r:id="rId11"/>
    <p:sldLayoutId id="2147483661" r:id="rId12"/>
    <p:sldLayoutId id="2147483667" r:id="rId13"/>
    <p:sldLayoutId id="2147483691" r:id="rId14"/>
    <p:sldLayoutId id="2147483656" r:id="rId15"/>
    <p:sldLayoutId id="2147483692" r:id="rId16"/>
    <p:sldLayoutId id="2147483680" r:id="rId17"/>
    <p:sldLayoutId id="2147483679" r:id="rId18"/>
    <p:sldLayoutId id="2147483659" r:id="rId19"/>
    <p:sldLayoutId id="2147483694" r:id="rId20"/>
    <p:sldLayoutId id="2147483695" r:id="rId21"/>
    <p:sldLayoutId id="2147483696"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mailto:adelvalle@liifund.org"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15_0.xm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028" name="Picture 4">
            <a:extLst>
              <a:ext uri="{FF2B5EF4-FFF2-40B4-BE49-F238E27FC236}">
                <a16:creationId xmlns:a16="http://schemas.microsoft.com/office/drawing/2014/main" id="{0DAF6489-1A92-4ED0-ABDD-71C4FDCFB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39045" cy="26084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AAC690E-447F-BFC3-9FE0-E7F71FC43423}"/>
              </a:ext>
            </a:extLst>
          </p:cNvPr>
          <p:cNvSpPr/>
          <p:nvPr/>
        </p:nvSpPr>
        <p:spPr>
          <a:xfrm>
            <a:off x="4139044" y="0"/>
            <a:ext cx="8052956" cy="685800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latin typeface="+mj-lt"/>
            </a:endParaRPr>
          </a:p>
        </p:txBody>
      </p:sp>
      <p:pic>
        <p:nvPicPr>
          <p:cNvPr id="3" name="Picture 2" descr="A picture containing company name&#10;&#10;Description automatically generated">
            <a:extLst>
              <a:ext uri="{FF2B5EF4-FFF2-40B4-BE49-F238E27FC236}">
                <a16:creationId xmlns:a16="http://schemas.microsoft.com/office/drawing/2014/main" id="{07225EAA-4BD2-9327-D799-57FDE8552318}"/>
              </a:ext>
            </a:extLst>
          </p:cNvPr>
          <p:cNvPicPr>
            <a:picLocks noChangeAspect="1"/>
          </p:cNvPicPr>
          <p:nvPr/>
        </p:nvPicPr>
        <p:blipFill rotWithShape="1">
          <a:blip r:embed="rId4"/>
          <a:srcRect r="234" b="738"/>
          <a:stretch/>
        </p:blipFill>
        <p:spPr>
          <a:xfrm>
            <a:off x="5944685" y="1927102"/>
            <a:ext cx="4443155" cy="2808189"/>
          </a:xfrm>
          <a:prstGeom prst="rect">
            <a:avLst/>
          </a:prstGeom>
        </p:spPr>
      </p:pic>
      <p:sp>
        <p:nvSpPr>
          <p:cNvPr id="5" name="TextBox 4">
            <a:extLst>
              <a:ext uri="{FF2B5EF4-FFF2-40B4-BE49-F238E27FC236}">
                <a16:creationId xmlns:a16="http://schemas.microsoft.com/office/drawing/2014/main" id="{06A4AD3E-6048-8B4C-FD31-19513D7C6DE6}"/>
              </a:ext>
            </a:extLst>
          </p:cNvPr>
          <p:cNvSpPr txBox="1"/>
          <p:nvPr/>
        </p:nvSpPr>
        <p:spPr>
          <a:xfrm>
            <a:off x="4980441" y="5203724"/>
            <a:ext cx="6370162" cy="461665"/>
          </a:xfrm>
          <a:prstGeom prst="rect">
            <a:avLst/>
          </a:prstGeom>
          <a:noFill/>
        </p:spPr>
        <p:txBody>
          <a:bodyPr wrap="square" lIns="91440" tIns="45720" rIns="91440" bIns="45720" anchor="t">
            <a:spAutoFit/>
          </a:bodyPr>
          <a:lstStyle/>
          <a:p>
            <a:pPr algn="ctr"/>
            <a:r>
              <a:rPr lang="en-US" sz="2400" b="1">
                <a:solidFill>
                  <a:srgbClr val="0070C0"/>
                </a:solidFill>
                <a:latin typeface="+mj-lt"/>
              </a:rPr>
              <a:t>Summary Land Use Survey Data 2023</a:t>
            </a:r>
            <a:endParaRPr lang="en-US" sz="2400">
              <a:solidFill>
                <a:srgbClr val="0070C0"/>
              </a:solidFill>
              <a:latin typeface="+mj-lt"/>
            </a:endParaRPr>
          </a:p>
        </p:txBody>
      </p:sp>
      <p:sp>
        <p:nvSpPr>
          <p:cNvPr id="2" name="Text Placeholder 2">
            <a:extLst>
              <a:ext uri="{FF2B5EF4-FFF2-40B4-BE49-F238E27FC236}">
                <a16:creationId xmlns:a16="http://schemas.microsoft.com/office/drawing/2014/main" id="{6F07B565-BF0F-D8AE-0B29-C4A6F7B96F70}"/>
              </a:ext>
            </a:extLst>
          </p:cNvPr>
          <p:cNvSpPr txBox="1">
            <a:spLocks/>
          </p:cNvSpPr>
          <p:nvPr/>
        </p:nvSpPr>
        <p:spPr>
          <a:xfrm>
            <a:off x="5391795" y="5509220"/>
            <a:ext cx="3917951" cy="51434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19191"/>
                </a:solidFill>
                <a:latin typeface="Arial"/>
                <a:ea typeface="Arial"/>
                <a:cs typeface="Arial"/>
                <a:sym typeface="Arial"/>
              </a:defRPr>
            </a:lvl9pPr>
          </a:lstStyle>
          <a:p>
            <a:pPr algn="l"/>
            <a:r>
              <a:rPr lang="en-GB" sz="1400">
                <a:solidFill>
                  <a:srgbClr val="0070C0"/>
                </a:solidFill>
                <a:latin typeface="+mj-lt"/>
              </a:rPr>
              <a:t>Thursday, August 10, 2023</a:t>
            </a:r>
          </a:p>
        </p:txBody>
      </p:sp>
      <p:pic>
        <p:nvPicPr>
          <p:cNvPr id="6" name="Picture 5" descr="A blue and red text on a white background&#10;&#10;Description automatically generated">
            <a:extLst>
              <a:ext uri="{FF2B5EF4-FFF2-40B4-BE49-F238E27FC236}">
                <a16:creationId xmlns:a16="http://schemas.microsoft.com/office/drawing/2014/main" id="{0AE1FF6F-A35C-A089-1ED7-F681E8E8BC98}"/>
              </a:ext>
            </a:extLst>
          </p:cNvPr>
          <p:cNvPicPr>
            <a:picLocks noChangeAspect="1"/>
          </p:cNvPicPr>
          <p:nvPr/>
        </p:nvPicPr>
        <p:blipFill>
          <a:blip r:embed="rId5"/>
          <a:stretch>
            <a:fillRect/>
          </a:stretch>
        </p:blipFill>
        <p:spPr>
          <a:xfrm>
            <a:off x="5843587" y="382775"/>
            <a:ext cx="2326482" cy="1091825"/>
          </a:xfrm>
          <a:prstGeom prst="rect">
            <a:avLst/>
          </a:prstGeom>
        </p:spPr>
      </p:pic>
      <p:pic>
        <p:nvPicPr>
          <p:cNvPr id="7" name="Picture 6" descr="A logo of a group of people&#10;&#10;Description automatically generated">
            <a:extLst>
              <a:ext uri="{FF2B5EF4-FFF2-40B4-BE49-F238E27FC236}">
                <a16:creationId xmlns:a16="http://schemas.microsoft.com/office/drawing/2014/main" id="{2D4192F2-4CDC-68AD-B1C6-A55886250B11}"/>
              </a:ext>
            </a:extLst>
          </p:cNvPr>
          <p:cNvPicPr>
            <a:picLocks noChangeAspect="1"/>
          </p:cNvPicPr>
          <p:nvPr/>
        </p:nvPicPr>
        <p:blipFill>
          <a:blip r:embed="rId6"/>
          <a:stretch>
            <a:fillRect/>
          </a:stretch>
        </p:blipFill>
        <p:spPr>
          <a:xfrm>
            <a:off x="4426743" y="308653"/>
            <a:ext cx="1243014" cy="1168633"/>
          </a:xfrm>
          <a:prstGeom prst="rect">
            <a:avLst/>
          </a:prstGeom>
        </p:spPr>
      </p:pic>
    </p:spTree>
    <p:extLst>
      <p:ext uri="{BB962C8B-B14F-4D97-AF65-F5344CB8AC3E}">
        <p14:creationId xmlns:p14="http://schemas.microsoft.com/office/powerpoint/2010/main" val="4039544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body" idx="1"/>
          </p:nvPr>
        </p:nvSpPr>
        <p:spPr>
          <a:xfrm>
            <a:off x="711200" y="1135381"/>
            <a:ext cx="10972800" cy="475635"/>
          </a:xfrm>
        </p:spPr>
        <p:txBody>
          <a:bodyPr>
            <a:noAutofit/>
          </a:bodyPr>
          <a:lstStyle/>
          <a:p>
            <a:pPr marL="50800" indent="0">
              <a:buNone/>
            </a:pPr>
            <a:r>
              <a:rPr lang="en-GB" sz="1400" dirty="0">
                <a:latin typeface="Arial" panose="020B0604020202020204" pitchFamily="34" charset="0"/>
                <a:cs typeface="Arial" panose="020B0604020202020204" pitchFamily="34" charset="0"/>
              </a:rPr>
              <a:t>Answered: 29   Skipped: 0</a:t>
            </a:r>
            <a:endParaRPr sz="1400" dirty="0">
              <a:latin typeface="Arial" panose="020B0604020202020204" pitchFamily="34" charset="0"/>
              <a:cs typeface="Arial" panose="020B0604020202020204" pitchFamily="34" charset="0"/>
            </a:endParaRPr>
          </a:p>
        </p:txBody>
      </p:sp>
      <p:sp>
        <p:nvSpPr>
          <p:cNvPr id="2" name="Title"/>
          <p:cNvSpPr>
            <a:spLocks noGrp="1"/>
          </p:cNvSpPr>
          <p:nvPr>
            <p:ph type="title"/>
          </p:nvPr>
        </p:nvSpPr>
        <p:spPr>
          <a:xfrm>
            <a:off x="711200" y="110532"/>
            <a:ext cx="10972800" cy="1024849"/>
          </a:xfrm>
        </p:spPr>
        <p:txBody>
          <a:bodyPr>
            <a:noAutofit/>
          </a:bodyPr>
          <a:lstStyle/>
          <a:p>
            <a:r>
              <a:rPr lang="en-GB" sz="2800">
                <a:latin typeface="Arial" panose="020B0604020202020204" pitchFamily="34" charset="0"/>
                <a:cs typeface="Arial" panose="020B0604020202020204" pitchFamily="34" charset="0"/>
              </a:rPr>
              <a:t>What triggers the holding of a public hearing in order to obtain a child care center permit?</a:t>
            </a:r>
            <a:endParaRPr sz="2800">
              <a:latin typeface="Arial" panose="020B0604020202020204" pitchFamily="34" charset="0"/>
              <a:cs typeface="Arial" panose="020B0604020202020204" pitchFamily="34" charset="0"/>
            </a:endParaRPr>
          </a:p>
        </p:txBody>
      </p:sp>
      <p:graphicFrame>
        <p:nvGraphicFramePr>
          <p:cNvPr id="5" name="Chart Placeholder">
            <a:extLst>
              <a:ext uri="{FF2B5EF4-FFF2-40B4-BE49-F238E27FC236}">
                <a16:creationId xmlns:a16="http://schemas.microsoft.com/office/drawing/2014/main" id="{05EC0C61-10C6-143F-E8EE-2778DE877F4F}"/>
              </a:ext>
            </a:extLst>
          </p:cNvPr>
          <p:cNvGraphicFramePr>
            <a:graphicFrameLocks noGrp="1"/>
          </p:cNvGraphicFramePr>
          <p:nvPr>
            <p:extLst>
              <p:ext uri="{D42A27DB-BD31-4B8C-83A1-F6EECF244321}">
                <p14:modId xmlns:p14="http://schemas.microsoft.com/office/powerpoint/2010/main" val="2216252839"/>
              </p:ext>
            </p:extLst>
          </p:nvPr>
        </p:nvGraphicFramePr>
        <p:xfrm>
          <a:off x="1747729" y="1630838"/>
          <a:ext cx="8423792" cy="44395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body" idx="1"/>
          </p:nvPr>
        </p:nvSpPr>
        <p:spPr>
          <a:xfrm>
            <a:off x="711199" y="1143783"/>
            <a:ext cx="10972800" cy="475635"/>
          </a:xfrm>
        </p:spPr>
        <p:txBody>
          <a:bodyPr>
            <a:noAutofit/>
          </a:bodyPr>
          <a:lstStyle/>
          <a:p>
            <a:pPr marL="50800" indent="0">
              <a:buNone/>
            </a:pPr>
            <a:r>
              <a:rPr lang="en-GB" sz="1400" dirty="0">
                <a:latin typeface="Arial" panose="020B0604020202020204" pitchFamily="34" charset="0"/>
                <a:cs typeface="Arial" panose="020B0604020202020204" pitchFamily="34" charset="0"/>
              </a:rPr>
              <a:t>Answered: 29   Skipped: 0</a:t>
            </a:r>
            <a:endParaRPr sz="1400" dirty="0">
              <a:latin typeface="Arial" panose="020B0604020202020204" pitchFamily="34" charset="0"/>
              <a:cs typeface="Arial" panose="020B0604020202020204" pitchFamily="34" charset="0"/>
            </a:endParaRPr>
          </a:p>
        </p:txBody>
      </p:sp>
      <p:sp>
        <p:nvSpPr>
          <p:cNvPr id="2" name="Title"/>
          <p:cNvSpPr>
            <a:spLocks noGrp="1"/>
          </p:cNvSpPr>
          <p:nvPr>
            <p:ph type="title"/>
          </p:nvPr>
        </p:nvSpPr>
        <p:spPr>
          <a:xfrm>
            <a:off x="711199" y="547457"/>
            <a:ext cx="10972800" cy="592666"/>
          </a:xfrm>
        </p:spPr>
        <p:txBody>
          <a:bodyPr/>
          <a:lstStyle/>
          <a:p>
            <a:r>
              <a:rPr lang="en-GB" sz="2800" dirty="0">
                <a:latin typeface="Arial" panose="020B0604020202020204" pitchFamily="34" charset="0"/>
                <a:cs typeface="Arial" panose="020B0604020202020204" pitchFamily="34" charset="0"/>
              </a:rPr>
              <a:t>27 cities have costs associated with the appeal process</a:t>
            </a:r>
            <a:endParaRPr sz="2800" dirty="0">
              <a:latin typeface="Arial" panose="020B0604020202020204" pitchFamily="34" charset="0"/>
              <a:cs typeface="Arial" panose="020B0604020202020204" pitchFamily="34" charset="0"/>
            </a:endParaRPr>
          </a:p>
        </p:txBody>
      </p:sp>
      <p:graphicFrame>
        <p:nvGraphicFramePr>
          <p:cNvPr id="4" name="Chart Placeholder"/>
          <p:cNvGraphicFramePr>
            <a:graphicFrameLocks noGrp="1"/>
          </p:cNvGraphicFramePr>
          <p:nvPr>
            <p:extLst>
              <p:ext uri="{D42A27DB-BD31-4B8C-83A1-F6EECF244321}">
                <p14:modId xmlns:p14="http://schemas.microsoft.com/office/powerpoint/2010/main" val="3894493513"/>
              </p:ext>
            </p:extLst>
          </p:nvPr>
        </p:nvGraphicFramePr>
        <p:xfrm>
          <a:off x="281355" y="1794704"/>
          <a:ext cx="5044272" cy="3836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7DDBD06-05F3-2059-FE28-3214FD84B48B}"/>
              </a:ext>
            </a:extLst>
          </p:cNvPr>
          <p:cNvGraphicFramePr>
            <a:graphicFrameLocks/>
          </p:cNvGraphicFramePr>
          <p:nvPr>
            <p:extLst>
              <p:ext uri="{D42A27DB-BD31-4B8C-83A1-F6EECF244321}">
                <p14:modId xmlns:p14="http://schemas.microsoft.com/office/powerpoint/2010/main" val="3070009476"/>
              </p:ext>
            </p:extLst>
          </p:nvPr>
        </p:nvGraphicFramePr>
        <p:xfrm>
          <a:off x="4861358" y="1242940"/>
          <a:ext cx="6200775" cy="483393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body" idx="1"/>
          </p:nvPr>
        </p:nvSpPr>
        <p:spPr>
          <a:xfrm>
            <a:off x="711200" y="1031939"/>
            <a:ext cx="10972800" cy="475635"/>
          </a:xfrm>
        </p:spPr>
        <p:txBody>
          <a:bodyPr>
            <a:normAutofit/>
          </a:bodyPr>
          <a:lstStyle/>
          <a:p>
            <a:pPr marL="50800" indent="0">
              <a:buNone/>
            </a:pPr>
            <a:r>
              <a:rPr lang="en-GB" sz="1400">
                <a:latin typeface="Arial" panose="020B0604020202020204" pitchFamily="34" charset="0"/>
                <a:cs typeface="Arial" panose="020B0604020202020204" pitchFamily="34" charset="0"/>
              </a:rPr>
              <a:t>Answered: 28   Skipped: 1</a:t>
            </a:r>
            <a:endParaRPr sz="1400">
              <a:latin typeface="Arial" panose="020B0604020202020204" pitchFamily="34" charset="0"/>
              <a:cs typeface="Arial" panose="020B0604020202020204" pitchFamily="34" charset="0"/>
            </a:endParaRPr>
          </a:p>
        </p:txBody>
      </p:sp>
      <p:sp>
        <p:nvSpPr>
          <p:cNvPr id="2" name="Title"/>
          <p:cNvSpPr>
            <a:spLocks noGrp="1"/>
          </p:cNvSpPr>
          <p:nvPr>
            <p:ph type="title"/>
          </p:nvPr>
        </p:nvSpPr>
        <p:spPr>
          <a:xfrm>
            <a:off x="711199" y="535774"/>
            <a:ext cx="11362431" cy="592666"/>
          </a:xfrm>
        </p:spPr>
        <p:txBody>
          <a:bodyPr>
            <a:noAutofit/>
          </a:bodyPr>
          <a:lstStyle/>
          <a:p>
            <a:r>
              <a:rPr lang="en-GB" sz="2800" dirty="0">
                <a:latin typeface="Arial" panose="020B0604020202020204" pitchFamily="34" charset="0"/>
                <a:cs typeface="Arial" panose="020B0604020202020204" pitchFamily="34" charset="0"/>
              </a:rPr>
              <a:t>Most child care </a:t>
            </a:r>
            <a:r>
              <a:rPr lang="en-GB" sz="2800" dirty="0" err="1">
                <a:latin typeface="Arial" panose="020B0604020202020204" pitchFamily="34" charset="0"/>
                <a:cs typeface="Arial" panose="020B0604020202020204" pitchFamily="34" charset="0"/>
              </a:rPr>
              <a:t>centers</a:t>
            </a:r>
            <a:r>
              <a:rPr lang="en-GB" sz="2800" dirty="0">
                <a:latin typeface="Arial" panose="020B0604020202020204" pitchFamily="34" charset="0"/>
                <a:cs typeface="Arial" panose="020B0604020202020204" pitchFamily="34" charset="0"/>
              </a:rPr>
              <a:t> are required to pay a business license fee</a:t>
            </a:r>
            <a:endParaRPr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6CE003A-489B-07CB-0FB7-22D284FEB0F0}"/>
              </a:ext>
            </a:extLst>
          </p:cNvPr>
          <p:cNvSpPr txBox="1"/>
          <p:nvPr/>
        </p:nvSpPr>
        <p:spPr>
          <a:xfrm>
            <a:off x="5591187" y="4918120"/>
            <a:ext cx="6384789" cy="1846659"/>
          </a:xfrm>
          <a:prstGeom prst="rect">
            <a:avLst/>
          </a:prstGeom>
          <a:noFill/>
        </p:spPr>
        <p:txBody>
          <a:bodyPr wrap="square">
            <a:spAutoFit/>
          </a:bodyPr>
          <a:lstStyle/>
          <a:p>
            <a:r>
              <a:rPr lang="en-US" sz="1600" u="sng" dirty="0">
                <a:latin typeface="Arial" panose="020B0604020202020204" pitchFamily="34" charset="0"/>
                <a:cs typeface="Arial" panose="020B0604020202020204" pitchFamily="34" charset="0"/>
              </a:rPr>
              <a:t>Sample </a:t>
            </a:r>
            <a:r>
              <a:rPr lang="en-US" sz="1600" u="sng">
                <a:latin typeface="Arial" panose="020B0604020202020204" pitchFamily="34" charset="0"/>
                <a:cs typeface="Arial" panose="020B0604020202020204" pitchFamily="34" charset="0"/>
              </a:rPr>
              <a:t>fee </a:t>
            </a:r>
            <a:r>
              <a:rPr lang="en-US" sz="1600" u="sng" dirty="0">
                <a:latin typeface="Arial" panose="020B0604020202020204" pitchFamily="34" charset="0"/>
                <a:cs typeface="Arial" panose="020B0604020202020204" pitchFamily="34" charset="0"/>
              </a:rPr>
              <a:t>responses from select cities:</a:t>
            </a:r>
          </a:p>
          <a:p>
            <a:pPr marL="228589" indent="-228589">
              <a:buFont typeface="Arial" panose="020B0604020202020204" pitchFamily="34" charset="0"/>
              <a:buChar char="•"/>
            </a:pPr>
            <a:r>
              <a:rPr lang="en-US">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Starts at $151 - child care services varies on the gross receipts received or expected to receive in 12 months of business</a:t>
            </a:r>
            <a:r>
              <a:rPr lang="en-US">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p>
          <a:p>
            <a:pPr marL="228589" indent="-228589">
              <a:buFont typeface="Arial" panose="020B0604020202020204" pitchFamily="34" charset="0"/>
              <a:buChar char="•"/>
            </a:pPr>
            <a:r>
              <a:rPr lang="en-US">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Non-profit no fee.  For profit is based off of the annual gross receipts</a:t>
            </a:r>
            <a:r>
              <a:rPr lang="en-US">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p>
          <a:p>
            <a:pPr marL="228589" indent="-228589">
              <a:buFont typeface="Arial" panose="020B0604020202020204" pitchFamily="34" charset="0"/>
              <a:buChar char="•"/>
            </a:pPr>
            <a:r>
              <a:rPr lang="en-US">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Dependent on size min. $67</a:t>
            </a:r>
            <a:r>
              <a:rPr lang="en-US">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p>
          <a:p>
            <a:pPr marL="228589" indent="-228589">
              <a:buFont typeface="Arial" panose="020B0604020202020204" pitchFamily="34" charset="0"/>
              <a:buChar char="•"/>
            </a:pPr>
            <a:r>
              <a:rPr lang="en-US">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cost based on gross income</a:t>
            </a:r>
            <a:r>
              <a:rPr lang="en-US">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p>
          <a:p>
            <a:pPr marL="228589" indent="-228589">
              <a:buFont typeface="Arial" panose="020B0604020202020204" pitchFamily="34" charset="0"/>
              <a:buChar char="•"/>
            </a:pPr>
            <a:r>
              <a:rPr lang="en-US">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60-$600 based on gross receipts of business</a:t>
            </a:r>
            <a:r>
              <a:rPr lang="en-US">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p>
          <a:p>
            <a:pPr marL="228589" indent="-228589">
              <a:buFont typeface="Arial" panose="020B0604020202020204" pitchFamily="34" charset="0"/>
              <a:buChar char="•"/>
            </a:pPr>
            <a:r>
              <a:rPr lang="en-US">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15/child 1-6, additional $2 for each child</a:t>
            </a:r>
            <a:r>
              <a:rPr lang="en-US">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p>
        </p:txBody>
      </p:sp>
      <p:graphicFrame>
        <p:nvGraphicFramePr>
          <p:cNvPr id="6" name="Chart Placeholder">
            <a:extLst>
              <a:ext uri="{FF2B5EF4-FFF2-40B4-BE49-F238E27FC236}">
                <a16:creationId xmlns:a16="http://schemas.microsoft.com/office/drawing/2014/main" id="{C5C6A823-A7F8-D1C5-ADF1-EAC08548EAAE}"/>
              </a:ext>
            </a:extLst>
          </p:cNvPr>
          <p:cNvGraphicFramePr>
            <a:graphicFrameLocks noGrp="1"/>
          </p:cNvGraphicFramePr>
          <p:nvPr>
            <p:extLst>
              <p:ext uri="{D42A27DB-BD31-4B8C-83A1-F6EECF244321}">
                <p14:modId xmlns:p14="http://schemas.microsoft.com/office/powerpoint/2010/main" val="1353572037"/>
              </p:ext>
            </p:extLst>
          </p:nvPr>
        </p:nvGraphicFramePr>
        <p:xfrm>
          <a:off x="220587" y="1602558"/>
          <a:ext cx="5152691" cy="4024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AAE32CBC-B729-40F6-A4FB-79C610B7444A}"/>
              </a:ext>
            </a:extLst>
          </p:cNvPr>
          <p:cNvGraphicFramePr>
            <a:graphicFrameLocks/>
          </p:cNvGraphicFramePr>
          <p:nvPr>
            <p:extLst>
              <p:ext uri="{D42A27DB-BD31-4B8C-83A1-F6EECF244321}">
                <p14:modId xmlns:p14="http://schemas.microsoft.com/office/powerpoint/2010/main" val="2248428050"/>
              </p:ext>
            </p:extLst>
          </p:nvPr>
        </p:nvGraphicFramePr>
        <p:xfrm>
          <a:off x="5515408" y="1185141"/>
          <a:ext cx="5705475" cy="36195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3CA72-FC3E-F4AD-8177-5B4860044480}"/>
              </a:ext>
            </a:extLst>
          </p:cNvPr>
          <p:cNvSpPr>
            <a:spLocks noGrp="1"/>
          </p:cNvSpPr>
          <p:nvPr>
            <p:ph type="body" idx="2"/>
          </p:nvPr>
        </p:nvSpPr>
        <p:spPr>
          <a:xfrm>
            <a:off x="1" y="2008773"/>
            <a:ext cx="12191999" cy="1420227"/>
          </a:xfrm>
        </p:spPr>
        <p:txBody>
          <a:bodyPr/>
          <a:lstStyle/>
          <a:p>
            <a:pPr algn="ctr"/>
            <a:r>
              <a:rPr lang="en-US" sz="6600" b="1" dirty="0">
                <a:solidFill>
                  <a:schemeClr val="bg2"/>
                </a:solidFill>
              </a:rPr>
              <a:t>FAMILY CHILD CARE HOME</a:t>
            </a:r>
          </a:p>
        </p:txBody>
      </p:sp>
    </p:spTree>
    <p:extLst>
      <p:ext uri="{BB962C8B-B14F-4D97-AF65-F5344CB8AC3E}">
        <p14:creationId xmlns:p14="http://schemas.microsoft.com/office/powerpoint/2010/main" val="399954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body" idx="1"/>
          </p:nvPr>
        </p:nvSpPr>
        <p:spPr>
          <a:xfrm>
            <a:off x="711200" y="1113040"/>
            <a:ext cx="2604756" cy="475635"/>
          </a:xfrm>
        </p:spPr>
        <p:txBody>
          <a:bodyPr>
            <a:normAutofit/>
          </a:bodyPr>
          <a:lstStyle/>
          <a:p>
            <a:r>
              <a:rPr lang="en-GB" sz="1400" dirty="0">
                <a:latin typeface="Arial" panose="020B0604020202020204" pitchFamily="34" charset="0"/>
                <a:cs typeface="Arial" panose="020B0604020202020204" pitchFamily="34" charset="0"/>
              </a:rPr>
              <a:t>Answered: 29   Skipped: 0</a:t>
            </a:r>
            <a:endParaRPr sz="1400" dirty="0">
              <a:latin typeface="Arial" panose="020B0604020202020204" pitchFamily="34" charset="0"/>
              <a:cs typeface="Arial" panose="020B0604020202020204" pitchFamily="34" charset="0"/>
            </a:endParaRPr>
          </a:p>
        </p:txBody>
      </p:sp>
      <p:sp>
        <p:nvSpPr>
          <p:cNvPr id="2" name="Title"/>
          <p:cNvSpPr>
            <a:spLocks noGrp="1"/>
          </p:cNvSpPr>
          <p:nvPr>
            <p:ph type="title"/>
          </p:nvPr>
        </p:nvSpPr>
        <p:spPr>
          <a:xfrm>
            <a:off x="711199" y="225806"/>
            <a:ext cx="11305309" cy="914317"/>
          </a:xfrm>
        </p:spPr>
        <p:txBody>
          <a:bodyPr>
            <a:noAutofit/>
          </a:bodyPr>
          <a:lstStyle/>
          <a:p>
            <a:r>
              <a:rPr lang="en-GB" sz="2800" dirty="0">
                <a:latin typeface="Arial" panose="020B0604020202020204" pitchFamily="34" charset="0"/>
                <a:cs typeface="Arial" panose="020B0604020202020204" pitchFamily="34" charset="0"/>
              </a:rPr>
              <a:t>72% of the respondents’ jurisdictions indicated that Family Child Care are disallowed by right</a:t>
            </a:r>
            <a:endParaRPr lang="en-US" sz="2800" dirty="0">
              <a:latin typeface="Arial" panose="020B0604020202020204" pitchFamily="34" charset="0"/>
              <a:cs typeface="Arial" panose="020B0604020202020204" pitchFamily="34" charset="0"/>
            </a:endParaRPr>
          </a:p>
        </p:txBody>
      </p:sp>
      <p:graphicFrame>
        <p:nvGraphicFramePr>
          <p:cNvPr id="4" name="Chart Placeholder"/>
          <p:cNvGraphicFramePr>
            <a:graphicFrameLocks noGrp="1"/>
          </p:cNvGraphicFramePr>
          <p:nvPr>
            <p:extLst>
              <p:ext uri="{D42A27DB-BD31-4B8C-83A1-F6EECF244321}">
                <p14:modId xmlns:p14="http://schemas.microsoft.com/office/powerpoint/2010/main" val="2101833459"/>
              </p:ext>
            </p:extLst>
          </p:nvPr>
        </p:nvGraphicFramePr>
        <p:xfrm>
          <a:off x="3016576" y="1593130"/>
          <a:ext cx="7748833" cy="497634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91103" y="512570"/>
            <a:ext cx="10972800" cy="592666"/>
          </a:xfrm>
        </p:spPr>
        <p:txBody>
          <a:bodyPr>
            <a:noAutofit/>
          </a:bodyPr>
          <a:lstStyle/>
          <a:p>
            <a:r>
              <a:rPr lang="en-GB" sz="3200" dirty="0">
                <a:latin typeface="Arial" panose="020B0604020202020204" pitchFamily="34" charset="0"/>
                <a:cs typeface="Arial" panose="020B0604020202020204" pitchFamily="34" charset="0"/>
              </a:rPr>
              <a:t>Over 83 % of cities allow family child care homes by right in Residential Zones</a:t>
            </a:r>
            <a:endParaRPr sz="3200" dirty="0">
              <a:latin typeface="Arial" panose="020B0604020202020204" pitchFamily="34" charset="0"/>
              <a:cs typeface="Arial" panose="020B0604020202020204" pitchFamily="34" charset="0"/>
            </a:endParaRPr>
          </a:p>
        </p:txBody>
      </p:sp>
      <p:graphicFrame>
        <p:nvGraphicFramePr>
          <p:cNvPr id="4" name="Chart Placeholder"/>
          <p:cNvGraphicFramePr>
            <a:graphicFrameLocks noGrp="1"/>
          </p:cNvGraphicFramePr>
          <p:nvPr>
            <p:extLst>
              <p:ext uri="{D42A27DB-BD31-4B8C-83A1-F6EECF244321}">
                <p14:modId xmlns:p14="http://schemas.microsoft.com/office/powerpoint/2010/main" val="45326166"/>
              </p:ext>
            </p:extLst>
          </p:nvPr>
        </p:nvGraphicFramePr>
        <p:xfrm>
          <a:off x="887104" y="1296537"/>
          <a:ext cx="7519917" cy="476370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E14D147-619B-E217-8ACA-CCD336F06641}"/>
              </a:ext>
            </a:extLst>
          </p:cNvPr>
          <p:cNvSpPr txBox="1"/>
          <p:nvPr/>
        </p:nvSpPr>
        <p:spPr>
          <a:xfrm>
            <a:off x="8493457" y="2347415"/>
            <a:ext cx="3530221" cy="433965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dirty="0"/>
              <a:t>Other comments:</a:t>
            </a:r>
          </a:p>
          <a:p>
            <a:pPr marL="171450" indent="-171450">
              <a:buFont typeface="Arial" panose="020B0604020202020204" pitchFamily="34" charset="0"/>
              <a:buChar char="•"/>
            </a:pPr>
            <a:r>
              <a:rPr lang="en-US" sz="1200" dirty="0"/>
              <a:t>Agriculture, Commercial, Industrial, Mixed-use</a:t>
            </a:r>
          </a:p>
          <a:p>
            <a:pPr marL="171450" indent="-171450">
              <a:buFont typeface="Arial" panose="020B0604020202020204" pitchFamily="34" charset="0"/>
              <a:buChar char="•"/>
            </a:pPr>
            <a:r>
              <a:rPr lang="en-US" sz="1200" dirty="0"/>
              <a:t>Business Flex (BF) District (due to ALUC)</a:t>
            </a:r>
          </a:p>
          <a:p>
            <a:pPr marL="171450" indent="-171450">
              <a:buFont typeface="Arial" panose="020B0604020202020204" pitchFamily="34" charset="0"/>
              <a:buChar char="•"/>
            </a:pPr>
            <a:r>
              <a:rPr lang="en-US" sz="1200" dirty="0"/>
              <a:t>Business/Professional Office; public/semi-public facility</a:t>
            </a:r>
          </a:p>
          <a:p>
            <a:pPr marL="171450" indent="-171450">
              <a:buFont typeface="Arial" panose="020B0604020202020204" pitchFamily="34" charset="0"/>
              <a:buChar char="•"/>
            </a:pPr>
            <a:r>
              <a:rPr lang="en-US" sz="1200" dirty="0"/>
              <a:t>certain commercial zones</a:t>
            </a:r>
          </a:p>
          <a:p>
            <a:pPr marL="171450" indent="-171450">
              <a:buFont typeface="Arial" panose="020B0604020202020204" pitchFamily="34" charset="0"/>
              <a:buChar char="•"/>
            </a:pPr>
            <a:r>
              <a:rPr lang="en-US" sz="1200" dirty="0"/>
              <a:t>Commercial Neighborhood </a:t>
            </a:r>
          </a:p>
          <a:p>
            <a:pPr marL="171450" indent="-171450">
              <a:buFont typeface="Arial" panose="020B0604020202020204" pitchFamily="34" charset="0"/>
              <a:buChar char="•"/>
            </a:pPr>
            <a:r>
              <a:rPr lang="en-US" sz="1200" dirty="0"/>
              <a:t>Downtown District</a:t>
            </a:r>
          </a:p>
          <a:p>
            <a:pPr marL="171450" indent="-171450">
              <a:buFont typeface="Arial" panose="020B0604020202020204" pitchFamily="34" charset="0"/>
              <a:buChar char="•"/>
            </a:pPr>
            <a:r>
              <a:rPr lang="en-US" sz="1200" dirty="0"/>
              <a:t>Family child care is by right in all residential zones; however, a Large Family Day Care permit is required for Large Family Day Care </a:t>
            </a:r>
          </a:p>
          <a:p>
            <a:pPr marL="171450" indent="-171450">
              <a:buFont typeface="Arial" panose="020B0604020202020204" pitchFamily="34" charset="0"/>
              <a:buChar char="•"/>
            </a:pPr>
            <a:r>
              <a:rPr lang="en-US" sz="1200" dirty="0"/>
              <a:t>Large facilities are not allowed in some residential (RM, RH, RVH zones) or Mixed Use Zones. Fam. child care not allowed in some commercial/office zones (CN/OP zones) or Special Use Zones (OSG, OSR, PI).</a:t>
            </a:r>
          </a:p>
          <a:p>
            <a:pPr marL="171450" indent="-171450">
              <a:buFont typeface="Arial" panose="020B0604020202020204" pitchFamily="34" charset="0"/>
              <a:buChar char="•"/>
            </a:pPr>
            <a:r>
              <a:rPr lang="en-US" sz="1200" dirty="0"/>
              <a:t>Resource Recovery </a:t>
            </a:r>
          </a:p>
          <a:p>
            <a:pPr marL="171450" indent="-171450">
              <a:buFont typeface="Arial" panose="020B0604020202020204" pitchFamily="34" charset="0"/>
              <a:buChar char="•"/>
            </a:pPr>
            <a:r>
              <a:rPr lang="en-US" sz="1200" dirty="0"/>
              <a:t>Some residential zones.  We have no industrial zones.</a:t>
            </a:r>
          </a:p>
          <a:p>
            <a:pPr marL="171450" indent="-171450">
              <a:buFont typeface="Arial" panose="020B0604020202020204" pitchFamily="34" charset="0"/>
              <a:buChar char="•"/>
            </a:pPr>
            <a:r>
              <a:rPr lang="en-US" sz="1200" dirty="0"/>
              <a:t>Zones in which residential dwellings are not allowed as a use: Commercial, Industrial, Manufacturing, Mineral Resources Areas, Watercourse, Watershed, Conservation Areas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body" idx="1"/>
          </p:nvPr>
        </p:nvSpPr>
        <p:spPr>
          <a:xfrm>
            <a:off x="711199" y="1115633"/>
            <a:ext cx="10972800" cy="475635"/>
          </a:xfrm>
        </p:spPr>
        <p:txBody>
          <a:bodyPr>
            <a:normAutofit/>
          </a:bodyPr>
          <a:lstStyle/>
          <a:p>
            <a:pPr marL="50800" indent="0">
              <a:buNone/>
            </a:pPr>
            <a:r>
              <a:rPr lang="en-GB" sz="1400" dirty="0">
                <a:latin typeface="Arial" panose="020B0604020202020204" pitchFamily="34" charset="0"/>
                <a:cs typeface="Arial" panose="020B0604020202020204" pitchFamily="34" charset="0"/>
              </a:rPr>
              <a:t>Answered: 29   Skipped: 0</a:t>
            </a:r>
            <a:endParaRPr sz="1400" dirty="0">
              <a:latin typeface="Arial" panose="020B0604020202020204" pitchFamily="34" charset="0"/>
              <a:cs typeface="Arial" panose="020B0604020202020204" pitchFamily="34" charset="0"/>
            </a:endParaRPr>
          </a:p>
        </p:txBody>
      </p:sp>
      <p:sp>
        <p:nvSpPr>
          <p:cNvPr id="2" name="Title"/>
          <p:cNvSpPr>
            <a:spLocks noGrp="1"/>
          </p:cNvSpPr>
          <p:nvPr>
            <p:ph type="title"/>
          </p:nvPr>
        </p:nvSpPr>
        <p:spPr>
          <a:xfrm>
            <a:off x="711199" y="534302"/>
            <a:ext cx="10972800" cy="592666"/>
          </a:xfrm>
        </p:spPr>
        <p:txBody>
          <a:bodyPr>
            <a:noAutofit/>
          </a:bodyPr>
          <a:lstStyle/>
          <a:p>
            <a:r>
              <a:rPr lang="en-GB" sz="2800">
                <a:latin typeface="Arial" panose="020B0604020202020204" pitchFamily="34" charset="0"/>
                <a:cs typeface="Arial" panose="020B0604020202020204" pitchFamily="34" charset="0"/>
              </a:rPr>
              <a:t>More than half of cities require family child care homes to pay a business license fee</a:t>
            </a:r>
            <a:endParaRPr sz="2800">
              <a:latin typeface="Arial" panose="020B0604020202020204" pitchFamily="34" charset="0"/>
              <a:cs typeface="Arial" panose="020B0604020202020204" pitchFamily="34" charset="0"/>
            </a:endParaRPr>
          </a:p>
        </p:txBody>
      </p:sp>
      <p:graphicFrame>
        <p:nvGraphicFramePr>
          <p:cNvPr id="4" name="Chart Placeholder"/>
          <p:cNvGraphicFramePr>
            <a:graphicFrameLocks noGrp="1"/>
          </p:cNvGraphicFramePr>
          <p:nvPr>
            <p:extLst>
              <p:ext uri="{D42A27DB-BD31-4B8C-83A1-F6EECF244321}">
                <p14:modId xmlns:p14="http://schemas.microsoft.com/office/powerpoint/2010/main" val="1400231867"/>
              </p:ext>
            </p:extLst>
          </p:nvPr>
        </p:nvGraphicFramePr>
        <p:xfrm>
          <a:off x="184676" y="2059912"/>
          <a:ext cx="6125690" cy="46581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D34FA13-ADC2-45D0-83DB-F3B908A2EF82}"/>
              </a:ext>
            </a:extLst>
          </p:cNvPr>
          <p:cNvGraphicFramePr>
            <a:graphicFrameLocks/>
          </p:cNvGraphicFramePr>
          <p:nvPr>
            <p:extLst>
              <p:ext uri="{D42A27DB-BD31-4B8C-83A1-F6EECF244321}">
                <p14:modId xmlns:p14="http://schemas.microsoft.com/office/powerpoint/2010/main" val="3915567746"/>
              </p:ext>
            </p:extLst>
          </p:nvPr>
        </p:nvGraphicFramePr>
        <p:xfrm>
          <a:off x="6206837" y="1150071"/>
          <a:ext cx="5694362" cy="405000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body" idx="1"/>
          </p:nvPr>
        </p:nvSpPr>
        <p:spPr>
          <a:xfrm>
            <a:off x="711200" y="1085139"/>
            <a:ext cx="10972800" cy="475635"/>
          </a:xfrm>
        </p:spPr>
        <p:txBody>
          <a:bodyPr>
            <a:normAutofit/>
          </a:bodyPr>
          <a:lstStyle/>
          <a:p>
            <a:pPr marL="50800" indent="0">
              <a:buNone/>
            </a:pPr>
            <a:r>
              <a:rPr lang="en-GB" sz="1400" dirty="0">
                <a:latin typeface="Arial" panose="020B0604020202020204" pitchFamily="34" charset="0"/>
                <a:cs typeface="Arial" panose="020B0604020202020204" pitchFamily="34" charset="0"/>
              </a:rPr>
              <a:t>Answered: 29   Skipped: 0</a:t>
            </a:r>
            <a:endParaRPr sz="1400" dirty="0">
              <a:latin typeface="Arial" panose="020B0604020202020204" pitchFamily="34" charset="0"/>
              <a:cs typeface="Arial" panose="020B0604020202020204" pitchFamily="34" charset="0"/>
            </a:endParaRPr>
          </a:p>
        </p:txBody>
      </p:sp>
      <p:sp>
        <p:nvSpPr>
          <p:cNvPr id="2" name="Title"/>
          <p:cNvSpPr>
            <a:spLocks noGrp="1"/>
          </p:cNvSpPr>
          <p:nvPr>
            <p:ph type="title"/>
          </p:nvPr>
        </p:nvSpPr>
        <p:spPr>
          <a:xfrm>
            <a:off x="711200" y="110532"/>
            <a:ext cx="10972800" cy="974607"/>
          </a:xfrm>
        </p:spPr>
        <p:txBody>
          <a:bodyPr>
            <a:noAutofit/>
          </a:bodyPr>
          <a:lstStyle/>
          <a:p>
            <a:r>
              <a:rPr lang="en-GB" sz="2800" dirty="0">
                <a:latin typeface="Arial" panose="020B0604020202020204" pitchFamily="34" charset="0"/>
                <a:cs typeface="Arial" panose="020B0604020202020204" pitchFamily="34" charset="0"/>
              </a:rPr>
              <a:t>Over 50% of the jurisdiction require large family child care homes to obtain a permit for fire department clearance</a:t>
            </a:r>
            <a:endParaRPr sz="2800" dirty="0">
              <a:latin typeface="Arial" panose="020B0604020202020204" pitchFamily="34" charset="0"/>
              <a:cs typeface="Arial" panose="020B0604020202020204" pitchFamily="34" charset="0"/>
            </a:endParaRPr>
          </a:p>
        </p:txBody>
      </p:sp>
      <p:graphicFrame>
        <p:nvGraphicFramePr>
          <p:cNvPr id="4" name="Chart Placeholder"/>
          <p:cNvGraphicFramePr>
            <a:graphicFrameLocks noGrp="1"/>
          </p:cNvGraphicFramePr>
          <p:nvPr>
            <p:extLst>
              <p:ext uri="{D42A27DB-BD31-4B8C-83A1-F6EECF244321}">
                <p14:modId xmlns:p14="http://schemas.microsoft.com/office/powerpoint/2010/main" val="3544949540"/>
              </p:ext>
            </p:extLst>
          </p:nvPr>
        </p:nvGraphicFramePr>
        <p:xfrm>
          <a:off x="1430215" y="1560774"/>
          <a:ext cx="9331569" cy="47586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AEE6805-8704-0972-C557-1F907F53BAB2}"/>
              </a:ext>
            </a:extLst>
          </p:cNvPr>
          <p:cNvSpPr txBox="1"/>
          <p:nvPr/>
        </p:nvSpPr>
        <p:spPr>
          <a:xfrm>
            <a:off x="6374167" y="1828800"/>
            <a:ext cx="3302493" cy="1169551"/>
          </a:xfrm>
          <a:prstGeom prst="rect">
            <a:avLst/>
          </a:prstGeom>
          <a:noFill/>
        </p:spPr>
        <p:txBody>
          <a:bodyPr wrap="square" rtlCol="0">
            <a:spAutoFit/>
          </a:bodyPr>
          <a:lstStyle/>
          <a:p>
            <a:r>
              <a:rPr lang="en-US"/>
              <a:t>Only 6 cities do not require large family child care home providers to obtain a permit for fire department clearance, which will allow the provider to get license sooner and save them money.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EF595C-80F1-9681-BB5F-E817E1E3F62F}"/>
              </a:ext>
            </a:extLst>
          </p:cNvPr>
          <p:cNvSpPr>
            <a:spLocks noGrp="1"/>
          </p:cNvSpPr>
          <p:nvPr>
            <p:ph type="title"/>
          </p:nvPr>
        </p:nvSpPr>
        <p:spPr>
          <a:xfrm>
            <a:off x="711200" y="713537"/>
            <a:ext cx="10972800" cy="592666"/>
          </a:xfrm>
        </p:spPr>
        <p:txBody>
          <a:bodyPr/>
          <a:lstStyle/>
          <a:p>
            <a:r>
              <a:rPr lang="en-US" sz="3200" dirty="0"/>
              <a:t>Riverside County – State Law SB 234 Overall Results</a:t>
            </a:r>
          </a:p>
        </p:txBody>
      </p:sp>
      <p:graphicFrame>
        <p:nvGraphicFramePr>
          <p:cNvPr id="2" name="Chart 1">
            <a:extLst>
              <a:ext uri="{FF2B5EF4-FFF2-40B4-BE49-F238E27FC236}">
                <a16:creationId xmlns:a16="http://schemas.microsoft.com/office/drawing/2014/main" id="{93CB3B7B-2E38-55C8-DA7D-8E03D131683A}"/>
              </a:ext>
            </a:extLst>
          </p:cNvPr>
          <p:cNvGraphicFramePr>
            <a:graphicFrameLocks/>
          </p:cNvGraphicFramePr>
          <p:nvPr>
            <p:extLst>
              <p:ext uri="{D42A27DB-BD31-4B8C-83A1-F6EECF244321}">
                <p14:modId xmlns:p14="http://schemas.microsoft.com/office/powerpoint/2010/main" val="1452136323"/>
              </p:ext>
            </p:extLst>
          </p:nvPr>
        </p:nvGraphicFramePr>
        <p:xfrm>
          <a:off x="464899" y="1337479"/>
          <a:ext cx="11265877" cy="5272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8685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body" idx="1"/>
          </p:nvPr>
        </p:nvSpPr>
        <p:spPr>
          <a:xfrm>
            <a:off x="609600" y="1324289"/>
            <a:ext cx="10972800" cy="475635"/>
          </a:xfrm>
        </p:spPr>
        <p:txBody>
          <a:bodyPr>
            <a:normAutofit/>
          </a:bodyPr>
          <a:lstStyle/>
          <a:p>
            <a:pPr marL="50800" indent="0">
              <a:buNone/>
            </a:pPr>
            <a:r>
              <a:rPr lang="en-GB" sz="1400">
                <a:latin typeface="Arial" panose="020B0604020202020204" pitchFamily="34" charset="0"/>
                <a:cs typeface="Arial" panose="020B0604020202020204" pitchFamily="34" charset="0"/>
              </a:rPr>
              <a:t>Answered: 28   Skipped: 1</a:t>
            </a:r>
            <a:endParaRPr sz="1400">
              <a:latin typeface="Arial" panose="020B0604020202020204" pitchFamily="34" charset="0"/>
              <a:cs typeface="Arial" panose="020B0604020202020204" pitchFamily="34" charset="0"/>
            </a:endParaRPr>
          </a:p>
        </p:txBody>
      </p:sp>
      <p:sp>
        <p:nvSpPr>
          <p:cNvPr id="2" name="Title"/>
          <p:cNvSpPr>
            <a:spLocks noGrp="1"/>
          </p:cNvSpPr>
          <p:nvPr>
            <p:ph type="title"/>
          </p:nvPr>
        </p:nvSpPr>
        <p:spPr>
          <a:xfrm>
            <a:off x="711200" y="110533"/>
            <a:ext cx="10972800" cy="1070567"/>
          </a:xfrm>
        </p:spPr>
        <p:txBody>
          <a:bodyPr>
            <a:noAutofit/>
          </a:bodyPr>
          <a:lstStyle/>
          <a:p>
            <a:r>
              <a:rPr lang="en-GB" sz="2800" dirty="0">
                <a:latin typeface="Arial" panose="020B0604020202020204" pitchFamily="34" charset="0"/>
                <a:cs typeface="Arial" panose="020B0604020202020204" pitchFamily="34" charset="0"/>
              </a:rPr>
              <a:t>More than 80% of cities in Riverside County are aware of state law SB 234 requirements</a:t>
            </a:r>
            <a:endParaRPr sz="2800" dirty="0">
              <a:latin typeface="Arial" panose="020B0604020202020204" pitchFamily="34" charset="0"/>
              <a:cs typeface="Arial" panose="020B0604020202020204" pitchFamily="34" charset="0"/>
            </a:endParaRPr>
          </a:p>
        </p:txBody>
      </p:sp>
      <p:graphicFrame>
        <p:nvGraphicFramePr>
          <p:cNvPr id="4" name="Chart Placeholder"/>
          <p:cNvGraphicFramePr>
            <a:graphicFrameLocks noGrp="1"/>
          </p:cNvGraphicFramePr>
          <p:nvPr>
            <p:extLst>
              <p:ext uri="{D42A27DB-BD31-4B8C-83A1-F6EECF244321}">
                <p14:modId xmlns:p14="http://schemas.microsoft.com/office/powerpoint/2010/main" val="216232969"/>
              </p:ext>
            </p:extLst>
          </p:nvPr>
        </p:nvGraphicFramePr>
        <p:xfrm>
          <a:off x="269289" y="1464816"/>
          <a:ext cx="6266725" cy="49182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Placeholder">
            <a:extLst>
              <a:ext uri="{FF2B5EF4-FFF2-40B4-BE49-F238E27FC236}">
                <a16:creationId xmlns:a16="http://schemas.microsoft.com/office/drawing/2014/main" id="{030D0CC1-0AEF-4E94-5AFB-7600635F9753}"/>
              </a:ext>
            </a:extLst>
          </p:cNvPr>
          <p:cNvGraphicFramePr>
            <a:graphicFrameLocks noGrp="1"/>
          </p:cNvGraphicFramePr>
          <p:nvPr>
            <p:extLst>
              <p:ext uri="{D42A27DB-BD31-4B8C-83A1-F6EECF244321}">
                <p14:modId xmlns:p14="http://schemas.microsoft.com/office/powerpoint/2010/main" val="1416732120"/>
              </p:ext>
            </p:extLst>
          </p:nvPr>
        </p:nvGraphicFramePr>
        <p:xfrm>
          <a:off x="5655986" y="2166470"/>
          <a:ext cx="6266725" cy="3850028"/>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a:extLst>
              <a:ext uri="{FF2B5EF4-FFF2-40B4-BE49-F238E27FC236}">
                <a16:creationId xmlns:a16="http://schemas.microsoft.com/office/drawing/2014/main" id="{F4F3A14A-7222-E6E1-A7FE-7A0BCFEDBE8E}"/>
              </a:ext>
            </a:extLst>
          </p:cNvPr>
          <p:cNvSpPr txBox="1">
            <a:spLocks/>
          </p:cNvSpPr>
          <p:nvPr/>
        </p:nvSpPr>
        <p:spPr>
          <a:xfrm>
            <a:off x="9934852" y="6129329"/>
            <a:ext cx="1987859" cy="307777"/>
          </a:xfrm>
          <a:prstGeom prst="rect">
            <a:avLst/>
          </a:prstGeom>
          <a:noFill/>
          <a:ln>
            <a:noFill/>
          </a:ln>
        </p:spPr>
        <p:txBody>
          <a:bodyPr spcFirstLastPara="1" wrap="square" lIns="91400" tIns="45675" rIns="91400" bIns="45675" anchor="ctr" anchorCtr="0">
            <a:normAutofit fontScale="77500" lnSpcReduction="20000"/>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400"/>
              <a:buFont typeface="Arial"/>
              <a:buNone/>
              <a:defRPr sz="2800" b="1" i="0" u="none" strike="noStrike" cap="none">
                <a:solidFill>
                  <a:schemeClr val="bg2"/>
                </a:solidFill>
                <a:latin typeface="Trebuchet MS" panose="020B0603020202020204" pitchFamily="34" charset="0"/>
                <a:ea typeface="Trebuchet MS" panose="020B0603020202020204" pitchFamily="34" charset="0"/>
                <a:cs typeface="Arial"/>
                <a:sym typeface="Arial"/>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50800"/>
            <a:r>
              <a:rPr lang="en-GB" sz="1400" dirty="0">
                <a:latin typeface="Arial" panose="020B0604020202020204" pitchFamily="34" charset="0"/>
                <a:cs typeface="Arial" panose="020B0604020202020204" pitchFamily="34" charset="0"/>
              </a:rPr>
              <a:t>Answered: 9   Skipped: 20</a:t>
            </a:r>
          </a:p>
        </p:txBody>
      </p:sp>
      <p:sp>
        <p:nvSpPr>
          <p:cNvPr id="8" name="TextBox 7">
            <a:extLst>
              <a:ext uri="{FF2B5EF4-FFF2-40B4-BE49-F238E27FC236}">
                <a16:creationId xmlns:a16="http://schemas.microsoft.com/office/drawing/2014/main" id="{16F50542-AFEF-847E-BAC6-AB76D5C55662}"/>
              </a:ext>
            </a:extLst>
          </p:cNvPr>
          <p:cNvSpPr txBox="1"/>
          <p:nvPr/>
        </p:nvSpPr>
        <p:spPr>
          <a:xfrm>
            <a:off x="2257148" y="6213257"/>
            <a:ext cx="2971800" cy="307777"/>
          </a:xfrm>
          <a:prstGeom prst="rect">
            <a:avLst/>
          </a:prstGeom>
          <a:noFill/>
        </p:spPr>
        <p:txBody>
          <a:bodyPr wrap="square">
            <a:spAutoFit/>
          </a:bodyPr>
          <a:lstStyle/>
          <a:p>
            <a:pPr marL="50800">
              <a:buClr>
                <a:schemeClr val="dk1"/>
              </a:buClr>
              <a:buSzPts val="2400"/>
            </a:pPr>
            <a:r>
              <a:rPr lang="en-GB" b="1" dirty="0">
                <a:solidFill>
                  <a:schemeClr val="bg2"/>
                </a:solidFill>
                <a:latin typeface="Arial" panose="020B0604020202020204" pitchFamily="34" charset="0"/>
                <a:cs typeface="Arial" panose="020B0604020202020204" pitchFamily="34" charset="0"/>
              </a:rPr>
              <a:t>Answered: 29   Skipped: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BD3D42-C026-C533-72E6-48C6F0181DBF}"/>
              </a:ext>
            </a:extLst>
          </p:cNvPr>
          <p:cNvSpPr>
            <a:spLocks noGrp="1"/>
          </p:cNvSpPr>
          <p:nvPr>
            <p:ph type="body" idx="2"/>
          </p:nvPr>
        </p:nvSpPr>
        <p:spPr/>
        <p:txBody>
          <a:bodyPr/>
          <a:lstStyle/>
          <a:p>
            <a:pPr algn="ctr">
              <a:lnSpc>
                <a:spcPct val="150000"/>
              </a:lnSpc>
            </a:pPr>
            <a:r>
              <a:rPr lang="en-US" sz="2400" b="1" dirty="0"/>
              <a:t>  </a:t>
            </a:r>
            <a:r>
              <a:rPr lang="en-US" sz="2000" b="1" dirty="0"/>
              <a:t>Build Up Riverside County would like to thank First Five Riverside County for funding this important initiative. This land use survey was created to gather information about the status of land use regulations and information gaps as it relates to operating child care facilities. Insights from the survey will help Build Up Riverside County to collaborate more effectively with the county and its cities by providing support and bridging communication gaps between child care providers and municipal governments in order to create a pathway for serving more children and their families.</a:t>
            </a:r>
            <a:endParaRPr lang="en-US" sz="2400" b="1" dirty="0"/>
          </a:p>
        </p:txBody>
      </p:sp>
      <p:sp>
        <p:nvSpPr>
          <p:cNvPr id="3" name="Title 2">
            <a:extLst>
              <a:ext uri="{FF2B5EF4-FFF2-40B4-BE49-F238E27FC236}">
                <a16:creationId xmlns:a16="http://schemas.microsoft.com/office/drawing/2014/main" id="{07D915A5-B918-B813-132E-3392FA24984F}"/>
              </a:ext>
            </a:extLst>
          </p:cNvPr>
          <p:cNvSpPr>
            <a:spLocks noGrp="1"/>
          </p:cNvSpPr>
          <p:nvPr>
            <p:ph type="title"/>
          </p:nvPr>
        </p:nvSpPr>
        <p:spPr/>
        <p:txBody>
          <a:bodyPr/>
          <a:lstStyle/>
          <a:p>
            <a:r>
              <a:rPr lang="en-US"/>
              <a:t>Background</a:t>
            </a:r>
          </a:p>
        </p:txBody>
      </p:sp>
    </p:spTree>
    <p:extLst>
      <p:ext uri="{BB962C8B-B14F-4D97-AF65-F5344CB8AC3E}">
        <p14:creationId xmlns:p14="http://schemas.microsoft.com/office/powerpoint/2010/main" val="1117588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3CA72-FC3E-F4AD-8177-5B4860044480}"/>
              </a:ext>
            </a:extLst>
          </p:cNvPr>
          <p:cNvSpPr>
            <a:spLocks noGrp="1"/>
          </p:cNvSpPr>
          <p:nvPr>
            <p:ph type="body" idx="2"/>
          </p:nvPr>
        </p:nvSpPr>
        <p:spPr>
          <a:xfrm>
            <a:off x="1" y="2008773"/>
            <a:ext cx="12191999" cy="1420227"/>
          </a:xfrm>
        </p:spPr>
        <p:txBody>
          <a:bodyPr/>
          <a:lstStyle/>
          <a:p>
            <a:pPr algn="ctr"/>
            <a:r>
              <a:rPr lang="en-US" sz="6600" b="1" dirty="0">
                <a:solidFill>
                  <a:schemeClr val="bg2"/>
                </a:solidFill>
              </a:rPr>
              <a:t>GENERAL PLAN</a:t>
            </a:r>
          </a:p>
        </p:txBody>
      </p:sp>
    </p:spTree>
    <p:extLst>
      <p:ext uri="{BB962C8B-B14F-4D97-AF65-F5344CB8AC3E}">
        <p14:creationId xmlns:p14="http://schemas.microsoft.com/office/powerpoint/2010/main" val="3612962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body" idx="1"/>
          </p:nvPr>
        </p:nvSpPr>
        <p:spPr>
          <a:xfrm>
            <a:off x="711200" y="1108750"/>
            <a:ext cx="10972800" cy="475635"/>
          </a:xfrm>
        </p:spPr>
        <p:txBody>
          <a:bodyPr>
            <a:normAutofit/>
          </a:bodyPr>
          <a:lstStyle/>
          <a:p>
            <a:pPr marL="50800" indent="0">
              <a:buNone/>
            </a:pPr>
            <a:r>
              <a:rPr lang="en-GB" sz="1400" dirty="0">
                <a:latin typeface="Arial" panose="020B0604020202020204" pitchFamily="34" charset="0"/>
                <a:cs typeface="Arial" panose="020B0604020202020204" pitchFamily="34" charset="0"/>
              </a:rPr>
              <a:t>Answered: 29   Skipped: 0</a:t>
            </a:r>
            <a:endParaRPr sz="1400" dirty="0">
              <a:latin typeface="Arial" panose="020B0604020202020204" pitchFamily="34" charset="0"/>
              <a:cs typeface="Arial" panose="020B0604020202020204" pitchFamily="34" charset="0"/>
            </a:endParaRPr>
          </a:p>
        </p:txBody>
      </p:sp>
      <p:sp>
        <p:nvSpPr>
          <p:cNvPr id="2" name="Title"/>
          <p:cNvSpPr>
            <a:spLocks noGrp="1"/>
          </p:cNvSpPr>
          <p:nvPr>
            <p:ph type="title"/>
          </p:nvPr>
        </p:nvSpPr>
        <p:spPr>
          <a:xfrm>
            <a:off x="711200" y="520271"/>
            <a:ext cx="10972800" cy="592666"/>
          </a:xfrm>
        </p:spPr>
        <p:txBody>
          <a:bodyPr/>
          <a:lstStyle/>
          <a:p>
            <a:r>
              <a:rPr lang="en-US" sz="2800">
                <a:latin typeface="Arial" panose="020B0604020202020204" pitchFamily="34" charset="0"/>
                <a:cs typeface="Arial" panose="020B0604020202020204" pitchFamily="34" charset="0"/>
              </a:rPr>
              <a:t>Only five cities will update their general plan within 12 months</a:t>
            </a:r>
            <a:endParaRPr sz="2800" dirty="0">
              <a:latin typeface="Arial" panose="020B0604020202020204" pitchFamily="34" charset="0"/>
              <a:cs typeface="Arial" panose="020B0604020202020204" pitchFamily="34" charset="0"/>
            </a:endParaRPr>
          </a:p>
        </p:txBody>
      </p:sp>
      <p:graphicFrame>
        <p:nvGraphicFramePr>
          <p:cNvPr id="4" name="Chart Placeholder"/>
          <p:cNvGraphicFramePr>
            <a:graphicFrameLocks noGrp="1"/>
          </p:cNvGraphicFramePr>
          <p:nvPr>
            <p:extLst>
              <p:ext uri="{D42A27DB-BD31-4B8C-83A1-F6EECF244321}">
                <p14:modId xmlns:p14="http://schemas.microsoft.com/office/powerpoint/2010/main" val="3541857131"/>
              </p:ext>
            </p:extLst>
          </p:nvPr>
        </p:nvGraphicFramePr>
        <p:xfrm>
          <a:off x="1430215" y="1671359"/>
          <a:ext cx="9331569" cy="475868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C41B35C-C702-4F5B-134E-C52C34A23C99}"/>
              </a:ext>
            </a:extLst>
          </p:cNvPr>
          <p:cNvSpPr txBox="1"/>
          <p:nvPr/>
        </p:nvSpPr>
        <p:spPr>
          <a:xfrm>
            <a:off x="7518400" y="2044700"/>
            <a:ext cx="2755900" cy="584775"/>
          </a:xfrm>
          <a:prstGeom prst="rect">
            <a:avLst/>
          </a:prstGeom>
          <a:noFill/>
        </p:spPr>
        <p:txBody>
          <a:bodyPr wrap="square" rtlCol="0">
            <a:spAutoFit/>
          </a:bodyPr>
          <a:lstStyle/>
          <a:p>
            <a:r>
              <a:rPr lang="en-US" sz="1600"/>
              <a:t>When is the next update to your city’s general plan?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body" idx="1"/>
          </p:nvPr>
        </p:nvSpPr>
        <p:spPr>
          <a:xfrm>
            <a:off x="711200" y="1174152"/>
            <a:ext cx="10972800" cy="475635"/>
          </a:xfrm>
        </p:spPr>
        <p:txBody>
          <a:bodyPr>
            <a:normAutofit/>
          </a:bodyPr>
          <a:lstStyle/>
          <a:p>
            <a:pPr marL="50800" indent="0">
              <a:buNone/>
            </a:pPr>
            <a:r>
              <a:rPr lang="en-GB" sz="1400" dirty="0">
                <a:latin typeface="Arial" panose="020B0604020202020204" pitchFamily="34" charset="0"/>
                <a:cs typeface="Arial" panose="020B0604020202020204" pitchFamily="34" charset="0"/>
              </a:rPr>
              <a:t>Answered: 29  Skipped: 0</a:t>
            </a:r>
            <a:endParaRPr sz="1400" dirty="0">
              <a:latin typeface="Arial" panose="020B0604020202020204" pitchFamily="34" charset="0"/>
              <a:cs typeface="Arial" panose="020B0604020202020204" pitchFamily="34" charset="0"/>
            </a:endParaRPr>
          </a:p>
        </p:txBody>
      </p:sp>
      <p:sp>
        <p:nvSpPr>
          <p:cNvPr id="2" name="Title"/>
          <p:cNvSpPr>
            <a:spLocks noGrp="1"/>
          </p:cNvSpPr>
          <p:nvPr>
            <p:ph type="title"/>
          </p:nvPr>
        </p:nvSpPr>
        <p:spPr>
          <a:xfrm>
            <a:off x="711200" y="547457"/>
            <a:ext cx="10972800" cy="592666"/>
          </a:xfrm>
        </p:spPr>
        <p:txBody>
          <a:bodyPr/>
          <a:lstStyle/>
          <a:p>
            <a:r>
              <a:rPr lang="en-GB" sz="2800">
                <a:latin typeface="Arial" panose="020B0604020202020204" pitchFamily="34" charset="0"/>
                <a:cs typeface="Arial" panose="020B0604020202020204" pitchFamily="34" charset="0"/>
              </a:rPr>
              <a:t>Less than half of cities are certain that child care is included in their current general plan</a:t>
            </a:r>
            <a:endParaRPr sz="2800">
              <a:latin typeface="Arial" panose="020B0604020202020204" pitchFamily="34" charset="0"/>
              <a:cs typeface="Arial" panose="020B0604020202020204" pitchFamily="34" charset="0"/>
            </a:endParaRPr>
          </a:p>
        </p:txBody>
      </p:sp>
      <p:graphicFrame>
        <p:nvGraphicFramePr>
          <p:cNvPr id="4" name="Chart Placeholder"/>
          <p:cNvGraphicFramePr>
            <a:graphicFrameLocks noGrp="1"/>
          </p:cNvGraphicFramePr>
          <p:nvPr>
            <p:extLst>
              <p:ext uri="{D42A27DB-BD31-4B8C-83A1-F6EECF244321}">
                <p14:modId xmlns:p14="http://schemas.microsoft.com/office/powerpoint/2010/main" val="3951048704"/>
              </p:ext>
            </p:extLst>
          </p:nvPr>
        </p:nvGraphicFramePr>
        <p:xfrm>
          <a:off x="1531815" y="1649787"/>
          <a:ext cx="9331569" cy="47586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laceholder"/>
          <p:cNvGraphicFramePr>
            <a:graphicFrameLocks noGrp="1"/>
          </p:cNvGraphicFramePr>
          <p:nvPr>
            <p:extLst>
              <p:ext uri="{D42A27DB-BD31-4B8C-83A1-F6EECF244321}">
                <p14:modId xmlns:p14="http://schemas.microsoft.com/office/powerpoint/2010/main" val="1841271256"/>
              </p:ext>
            </p:extLst>
          </p:nvPr>
        </p:nvGraphicFramePr>
        <p:xfrm>
          <a:off x="1554236" y="1371344"/>
          <a:ext cx="9674918" cy="548665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p:cNvSpPr>
            <a:spLocks noGrp="1"/>
          </p:cNvSpPr>
          <p:nvPr>
            <p:ph type="body" idx="1"/>
          </p:nvPr>
        </p:nvSpPr>
        <p:spPr>
          <a:xfrm>
            <a:off x="731914" y="1188351"/>
            <a:ext cx="10972800" cy="475635"/>
          </a:xfrm>
        </p:spPr>
        <p:txBody>
          <a:bodyPr>
            <a:normAutofit/>
          </a:bodyPr>
          <a:lstStyle/>
          <a:p>
            <a:r>
              <a:rPr lang="en-GB" sz="1400" dirty="0">
                <a:latin typeface="Arial" panose="020B0604020202020204" pitchFamily="34" charset="0"/>
                <a:cs typeface="Arial" panose="020B0604020202020204" pitchFamily="34" charset="0"/>
              </a:rPr>
              <a:t>Answered: 29   Skipped: 0</a:t>
            </a:r>
            <a:endParaRPr sz="1400" dirty="0">
              <a:latin typeface="Arial" panose="020B0604020202020204" pitchFamily="34" charset="0"/>
              <a:cs typeface="Arial" panose="020B0604020202020204" pitchFamily="34" charset="0"/>
            </a:endParaRPr>
          </a:p>
        </p:txBody>
      </p:sp>
      <p:sp>
        <p:nvSpPr>
          <p:cNvPr id="2" name="Title"/>
          <p:cNvSpPr>
            <a:spLocks noGrp="1"/>
          </p:cNvSpPr>
          <p:nvPr>
            <p:ph type="title"/>
          </p:nvPr>
        </p:nvSpPr>
        <p:spPr>
          <a:xfrm>
            <a:off x="731914" y="193963"/>
            <a:ext cx="10972800" cy="928559"/>
          </a:xfrm>
        </p:spPr>
        <p:txBody>
          <a:bodyPr>
            <a:noAutofit/>
          </a:bodyPr>
          <a:lstStyle/>
          <a:p>
            <a:r>
              <a:rPr lang="en-GB" sz="2800" dirty="0">
                <a:latin typeface="Arial" panose="020B0604020202020204" pitchFamily="34" charset="0"/>
                <a:cs typeface="Arial" panose="020B0604020202020204" pitchFamily="34" charset="0"/>
              </a:rPr>
              <a:t>63% of the respondents’ jurisdictions indicated there is a primary point of contact in your planning department. </a:t>
            </a:r>
            <a:endParaRPr lang="en-US" sz="2800" dirty="0">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EB0CC897-674F-AD45-8AB4-3D1F856EFA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764" y="168545"/>
            <a:ext cx="1427748" cy="1352885"/>
          </a:xfrm>
          <a:prstGeom prst="rect">
            <a:avLst/>
          </a:prstGeom>
        </p:spPr>
      </p:pic>
      <p:pic>
        <p:nvPicPr>
          <p:cNvPr id="8" name="Google Shape;436;p58">
            <a:extLst>
              <a:ext uri="{FF2B5EF4-FFF2-40B4-BE49-F238E27FC236}">
                <a16:creationId xmlns:a16="http://schemas.microsoft.com/office/drawing/2014/main" id="{A064AA80-9369-B94E-BC4B-65AC320E1A02}"/>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b="23106"/>
          <a:stretch/>
        </p:blipFill>
        <p:spPr>
          <a:xfrm>
            <a:off x="-243068" y="2802997"/>
            <a:ext cx="12616405" cy="4114432"/>
          </a:xfrm>
          <a:prstGeom prst="rect">
            <a:avLst/>
          </a:prstGeom>
          <a:noFill/>
          <a:ln>
            <a:noFill/>
          </a:ln>
        </p:spPr>
      </p:pic>
      <p:sp>
        <p:nvSpPr>
          <p:cNvPr id="2" name="TextBox 1">
            <a:extLst>
              <a:ext uri="{FF2B5EF4-FFF2-40B4-BE49-F238E27FC236}">
                <a16:creationId xmlns:a16="http://schemas.microsoft.com/office/drawing/2014/main" id="{1C41475D-7D3E-4B46-B830-4717F33CAE0D}"/>
              </a:ext>
            </a:extLst>
          </p:cNvPr>
          <p:cNvSpPr txBox="1"/>
          <p:nvPr/>
        </p:nvSpPr>
        <p:spPr>
          <a:xfrm>
            <a:off x="1552035" y="1574460"/>
            <a:ext cx="8154966" cy="2462213"/>
          </a:xfrm>
          <a:prstGeom prst="rect">
            <a:avLst/>
          </a:prstGeom>
          <a:noFill/>
        </p:spPr>
        <p:txBody>
          <a:bodyPr wrap="square" rtlCol="0">
            <a:spAutoFit/>
          </a:bodyPr>
          <a:lstStyle/>
          <a:p>
            <a:pPr algn="ctr">
              <a:buNone/>
            </a:pPr>
            <a:r>
              <a:rPr lang="en-US" altLang="en-US" sz="2800" b="1" dirty="0">
                <a:solidFill>
                  <a:srgbClr val="01A652"/>
                </a:solidFill>
                <a:latin typeface="Arial" panose="020B0604020202020204" pitchFamily="34" charset="0"/>
                <a:cs typeface="Arial" panose="020B0604020202020204" pitchFamily="34" charset="0"/>
              </a:rPr>
              <a:t>For Further Information or Questions Contact:</a:t>
            </a:r>
            <a:endParaRPr lang="en-US" altLang="en-US" sz="2800" b="1" dirty="0">
              <a:solidFill>
                <a:srgbClr val="01A652"/>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algn="ctr" eaLnBrk="1" hangingPunct="1">
              <a:buFontTx/>
              <a:buNone/>
            </a:pPr>
            <a:r>
              <a:rPr lang="en-US" altLang="en-US" sz="2800" dirty="0">
                <a:solidFill>
                  <a:srgbClr val="01A652"/>
                </a:solidFill>
                <a:latin typeface="Arial" panose="020B0604020202020204" pitchFamily="34" charset="0"/>
                <a:cs typeface="Arial" panose="020B0604020202020204" pitchFamily="34" charset="0"/>
              </a:rPr>
              <a:t>Andrea Del Valle</a:t>
            </a:r>
          </a:p>
          <a:p>
            <a:pPr algn="ctr" eaLnBrk="1" hangingPunct="1">
              <a:buFontTx/>
              <a:buNone/>
            </a:pPr>
            <a:r>
              <a:rPr lang="en-US" altLang="en-US" sz="2800" b="1" dirty="0">
                <a:solidFill>
                  <a:srgbClr val="01A652"/>
                </a:solidFill>
                <a:latin typeface="Arial" panose="020B0604020202020204" pitchFamily="34" charset="0"/>
                <a:cs typeface="Arial" panose="020B0604020202020204" pitchFamily="34" charset="0"/>
                <a:hlinkClick r:id="rId5"/>
              </a:rPr>
              <a:t>adelvalle@liifund.org</a:t>
            </a:r>
            <a:endParaRPr lang="en-US" altLang="en-US" sz="2800" b="1" dirty="0">
              <a:solidFill>
                <a:srgbClr val="01A652"/>
              </a:solidFill>
              <a:latin typeface="Arial" panose="020B0604020202020204" pitchFamily="34" charset="0"/>
              <a:cs typeface="Arial" panose="020B0604020202020204" pitchFamily="34" charset="0"/>
            </a:endParaRPr>
          </a:p>
          <a:p>
            <a:pPr algn="ctr" eaLnBrk="1" hangingPunct="1">
              <a:buFontTx/>
              <a:buNone/>
            </a:pPr>
            <a:r>
              <a:rPr lang="en-US" altLang="en-US" sz="2800" b="1" dirty="0">
                <a:solidFill>
                  <a:srgbClr val="01A652"/>
                </a:solidFill>
                <a:latin typeface="Arial" panose="020B0604020202020204" pitchFamily="34" charset="0"/>
                <a:cs typeface="Arial" panose="020B0604020202020204" pitchFamily="34" charset="0"/>
              </a:rPr>
              <a:t>951.870.8112</a:t>
            </a:r>
          </a:p>
          <a:p>
            <a:pPr algn="ctr" eaLnBrk="1" hangingPunct="1">
              <a:buFontTx/>
              <a:buNone/>
            </a:pPr>
            <a:endParaRPr lang="en-US" altLang="en-US" sz="2800" b="1" dirty="0">
              <a:solidFill>
                <a:srgbClr val="01A652"/>
              </a:solidFill>
              <a:latin typeface="Arial" panose="020B0604020202020204" pitchFamily="34" charset="0"/>
              <a:cs typeface="Arial" panose="020B0604020202020204" pitchFamily="34" charset="0"/>
            </a:endParaRPr>
          </a:p>
          <a:p>
            <a:endParaRPr lang="en-US" dirty="0"/>
          </a:p>
        </p:txBody>
      </p:sp>
      <p:pic>
        <p:nvPicPr>
          <p:cNvPr id="4" name="Picture 3" descr="A picture containing company name&#10;&#10;Description automatically generated">
            <a:extLst>
              <a:ext uri="{FF2B5EF4-FFF2-40B4-BE49-F238E27FC236}">
                <a16:creationId xmlns:a16="http://schemas.microsoft.com/office/drawing/2014/main" id="{91BD27C2-8043-2E26-53BC-2409AA28E904}"/>
              </a:ext>
            </a:extLst>
          </p:cNvPr>
          <p:cNvPicPr>
            <a:picLocks noChangeAspect="1"/>
          </p:cNvPicPr>
          <p:nvPr/>
        </p:nvPicPr>
        <p:blipFill>
          <a:blip r:embed="rId6"/>
          <a:stretch>
            <a:fillRect/>
          </a:stretch>
        </p:blipFill>
        <p:spPr>
          <a:xfrm>
            <a:off x="4654791" y="149674"/>
            <a:ext cx="2292186" cy="1454967"/>
          </a:xfrm>
          <a:prstGeom prst="rect">
            <a:avLst/>
          </a:prstGeom>
        </p:spPr>
      </p:pic>
      <p:pic>
        <p:nvPicPr>
          <p:cNvPr id="5" name="Picture 4" descr="A blue and red text on a white background&#10;&#10;Description automatically generated">
            <a:extLst>
              <a:ext uri="{FF2B5EF4-FFF2-40B4-BE49-F238E27FC236}">
                <a16:creationId xmlns:a16="http://schemas.microsoft.com/office/drawing/2014/main" id="{97DCA37D-B6DC-F0F9-6285-57024006AD09}"/>
              </a:ext>
            </a:extLst>
          </p:cNvPr>
          <p:cNvPicPr>
            <a:picLocks noChangeAspect="1"/>
          </p:cNvPicPr>
          <p:nvPr/>
        </p:nvPicPr>
        <p:blipFill>
          <a:blip r:embed="rId7"/>
          <a:stretch>
            <a:fillRect/>
          </a:stretch>
        </p:blipFill>
        <p:spPr>
          <a:xfrm>
            <a:off x="9195622" y="189223"/>
            <a:ext cx="2743200" cy="1282324"/>
          </a:xfrm>
          <a:prstGeom prst="rect">
            <a:avLst/>
          </a:prstGeom>
        </p:spPr>
      </p:pic>
    </p:spTree>
    <p:extLst>
      <p:ext uri="{BB962C8B-B14F-4D97-AF65-F5344CB8AC3E}">
        <p14:creationId xmlns:p14="http://schemas.microsoft.com/office/powerpoint/2010/main" val="2413938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573D30-4524-0524-E61C-F5E28B45CCD2}"/>
              </a:ext>
            </a:extLst>
          </p:cNvPr>
          <p:cNvSpPr>
            <a:spLocks noGrp="1"/>
          </p:cNvSpPr>
          <p:nvPr>
            <p:ph type="body" idx="2"/>
          </p:nvPr>
        </p:nvSpPr>
        <p:spPr/>
        <p:txBody>
          <a:bodyPr/>
          <a:lstStyle/>
          <a:p>
            <a:endParaRPr lang="en-US" dirty="0"/>
          </a:p>
        </p:txBody>
      </p:sp>
      <p:sp>
        <p:nvSpPr>
          <p:cNvPr id="3" name="Title"/>
          <p:cNvSpPr>
            <a:spLocks noGrp="1"/>
          </p:cNvSpPr>
          <p:nvPr>
            <p:ph type="body" idx="1"/>
          </p:nvPr>
        </p:nvSpPr>
        <p:spPr>
          <a:xfrm>
            <a:off x="633436" y="1170039"/>
            <a:ext cx="2986457" cy="475635"/>
          </a:xfrm>
        </p:spPr>
        <p:txBody>
          <a:bodyPr>
            <a:normAutofit/>
          </a:bodyPr>
          <a:lstStyle/>
          <a:p>
            <a:pPr marL="50800" indent="0">
              <a:buNone/>
            </a:pPr>
            <a:r>
              <a:rPr lang="en-GB" sz="1400" dirty="0">
                <a:latin typeface="Arial" panose="020B0604020202020204" pitchFamily="34" charset="0"/>
                <a:cs typeface="Arial" panose="020B0604020202020204" pitchFamily="34" charset="0"/>
              </a:rPr>
              <a:t>Answered: 12   Skipped: 17</a:t>
            </a:r>
            <a:endParaRPr sz="1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0B2612A-8AA0-907B-59BA-66506F3530CE}"/>
              </a:ext>
            </a:extLst>
          </p:cNvPr>
          <p:cNvSpPr txBox="1"/>
          <p:nvPr/>
        </p:nvSpPr>
        <p:spPr>
          <a:xfrm>
            <a:off x="585764" y="260674"/>
            <a:ext cx="10225665" cy="954107"/>
          </a:xfrm>
          <a:prstGeom prst="rect">
            <a:avLst/>
          </a:prstGeom>
          <a:noFill/>
        </p:spPr>
        <p:txBody>
          <a:bodyPr wrap="square">
            <a:spAutoFit/>
          </a:bodyPr>
          <a:lstStyle/>
          <a:p>
            <a:r>
              <a:rPr lang="en-GB" sz="2800" b="1" dirty="0">
                <a:solidFill>
                  <a:srgbClr val="01A652"/>
                </a:solidFill>
                <a:latin typeface="Arial" panose="020B0604020202020204" pitchFamily="34" charset="0"/>
                <a:cs typeface="Arial" panose="020B0604020202020204" pitchFamily="34" charset="0"/>
              </a:rPr>
              <a:t>Cities response to Child Care Center and Family Child Care Home Definitions</a:t>
            </a:r>
            <a:endParaRPr lang="en-US" sz="2800" b="1" dirty="0">
              <a:solidFill>
                <a:srgbClr val="01A652"/>
              </a:solidFill>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444943CF-B281-AC13-5055-9F6046F22E00}"/>
              </a:ext>
            </a:extLst>
          </p:cNvPr>
          <p:cNvGraphicFramePr/>
          <p:nvPr>
            <p:extLst>
              <p:ext uri="{D42A27DB-BD31-4B8C-83A1-F6EECF244321}">
                <p14:modId xmlns:p14="http://schemas.microsoft.com/office/powerpoint/2010/main" val="4101748679"/>
              </p:ext>
            </p:extLst>
          </p:nvPr>
        </p:nvGraphicFramePr>
        <p:xfrm>
          <a:off x="326553" y="1487366"/>
          <a:ext cx="5482576" cy="48417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5877BB71-DBF3-174A-B246-4A73CCE0C820}"/>
              </a:ext>
            </a:extLst>
          </p:cNvPr>
          <p:cNvGraphicFramePr/>
          <p:nvPr>
            <p:extLst>
              <p:ext uri="{D42A27DB-BD31-4B8C-83A1-F6EECF244321}">
                <p14:modId xmlns:p14="http://schemas.microsoft.com/office/powerpoint/2010/main" val="1641264403"/>
              </p:ext>
            </p:extLst>
          </p:nvPr>
        </p:nvGraphicFramePr>
        <p:xfrm>
          <a:off x="6252224" y="1487366"/>
          <a:ext cx="5482576" cy="4841716"/>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a:extLst>
              <a:ext uri="{FF2B5EF4-FFF2-40B4-BE49-F238E27FC236}">
                <a16:creationId xmlns:a16="http://schemas.microsoft.com/office/drawing/2014/main" id="{2EFC0689-DD55-7121-9141-155013FE99E2}"/>
              </a:ext>
            </a:extLst>
          </p:cNvPr>
          <p:cNvSpPr txBox="1">
            <a:spLocks/>
          </p:cNvSpPr>
          <p:nvPr/>
        </p:nvSpPr>
        <p:spPr>
          <a:xfrm>
            <a:off x="7601415" y="1143330"/>
            <a:ext cx="2986457" cy="475635"/>
          </a:xfrm>
          <a:prstGeom prst="rect">
            <a:avLst/>
          </a:prstGeom>
          <a:noFill/>
          <a:ln>
            <a:noFill/>
          </a:ln>
        </p:spPr>
        <p:txBody>
          <a:bodyPr spcFirstLastPara="1" wrap="square" lIns="91400" tIns="45675" rIns="91400" bIns="45675" anchor="ctr" anchorCtr="0">
            <a:norm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2400"/>
              <a:buFont typeface="Arial"/>
              <a:buNone/>
              <a:defRPr sz="2800" b="1" i="0" u="none" strike="noStrike" cap="none">
                <a:solidFill>
                  <a:schemeClr val="bg2"/>
                </a:solidFill>
                <a:latin typeface="Trebuchet MS" panose="020B0603020202020204" pitchFamily="34" charset="0"/>
                <a:ea typeface="Trebuchet MS" panose="020B0603020202020204" pitchFamily="34" charset="0"/>
                <a:cs typeface="Arial"/>
                <a:sym typeface="Arial"/>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50800"/>
            <a:r>
              <a:rPr lang="en-GB" sz="1400" dirty="0">
                <a:latin typeface="Arial" panose="020B0604020202020204" pitchFamily="34" charset="0"/>
                <a:cs typeface="Arial" panose="020B0604020202020204" pitchFamily="34" charset="0"/>
              </a:rPr>
              <a:t>Answered: 14   Skipped: 15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body" idx="1"/>
          </p:nvPr>
        </p:nvSpPr>
        <p:spPr>
          <a:xfrm>
            <a:off x="711200" y="1174830"/>
            <a:ext cx="10972800" cy="475635"/>
          </a:xfrm>
        </p:spPr>
        <p:txBody>
          <a:bodyPr>
            <a:noAutofit/>
          </a:bodyPr>
          <a:lstStyle/>
          <a:p>
            <a:pPr marL="50800" indent="0">
              <a:buNone/>
            </a:pPr>
            <a:r>
              <a:rPr lang="en-GB" sz="1400">
                <a:latin typeface="Arial" panose="020B0604020202020204" pitchFamily="34" charset="0"/>
                <a:cs typeface="Arial" panose="020B0604020202020204" pitchFamily="34" charset="0"/>
              </a:rPr>
              <a:t>Answered: 29   Skipped: 0</a:t>
            </a:r>
            <a:endParaRPr sz="1400">
              <a:latin typeface="Arial" panose="020B0604020202020204" pitchFamily="34" charset="0"/>
              <a:cs typeface="Arial" panose="020B0604020202020204" pitchFamily="34" charset="0"/>
            </a:endParaRPr>
          </a:p>
        </p:txBody>
      </p:sp>
      <p:sp>
        <p:nvSpPr>
          <p:cNvPr id="2" name="Title"/>
          <p:cNvSpPr>
            <a:spLocks noGrp="1"/>
          </p:cNvSpPr>
          <p:nvPr>
            <p:ph type="title"/>
          </p:nvPr>
        </p:nvSpPr>
        <p:spPr>
          <a:xfrm>
            <a:off x="711200" y="555640"/>
            <a:ext cx="10972800" cy="592666"/>
          </a:xfrm>
        </p:spPr>
        <p:txBody>
          <a:bodyPr>
            <a:noAutofit/>
          </a:bodyPr>
          <a:lstStyle/>
          <a:p>
            <a:r>
              <a:rPr lang="en-GB" sz="2800">
                <a:latin typeface="Arial" panose="020B0604020202020204" pitchFamily="34" charset="0"/>
                <a:cs typeface="Arial" panose="020B0604020202020204" pitchFamily="34" charset="0"/>
              </a:rPr>
              <a:t>100 % completion from all Riverside County jurisdictions</a:t>
            </a:r>
            <a:endParaRPr sz="28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255BFE7-06AF-7F35-FA0B-CDE0B257F128}"/>
              </a:ext>
            </a:extLst>
          </p:cNvPr>
          <p:cNvSpPr txBox="1"/>
          <p:nvPr/>
        </p:nvSpPr>
        <p:spPr>
          <a:xfrm>
            <a:off x="1706730" y="1560289"/>
            <a:ext cx="6112073" cy="5015797"/>
          </a:xfrm>
          <a:prstGeom prst="rect">
            <a:avLst/>
          </a:prstGeom>
          <a:noFill/>
        </p:spPr>
        <p:txBody>
          <a:bodyPr wrap="square" rtlCol="0">
            <a:spAutoFit/>
          </a:bodyPr>
          <a:lstStyle/>
          <a:p>
            <a:pPr marL="457178" indent="-457178">
              <a:buFont typeface="+mj-lt"/>
              <a:buAutoNum type="arabicPeriod"/>
            </a:pPr>
            <a:r>
              <a:rPr lang="en-US" sz="2133" dirty="0">
                <a:solidFill>
                  <a:srgbClr val="0070C0"/>
                </a:solidFill>
                <a:latin typeface="Arial" panose="020B0604020202020204" pitchFamily="34" charset="0"/>
                <a:cs typeface="Arial" panose="020B0604020202020204" pitchFamily="34" charset="0"/>
              </a:rPr>
              <a:t>City of Banning </a:t>
            </a:r>
          </a:p>
          <a:p>
            <a:pPr marL="457178" indent="-457178">
              <a:buFont typeface="+mj-lt"/>
              <a:buAutoNum type="arabicPeriod"/>
            </a:pPr>
            <a:r>
              <a:rPr lang="en-US" sz="2133" dirty="0">
                <a:solidFill>
                  <a:srgbClr val="0070C0"/>
                </a:solidFill>
                <a:latin typeface="Arial" panose="020B0604020202020204" pitchFamily="34" charset="0"/>
                <a:cs typeface="Arial" panose="020B0604020202020204" pitchFamily="34" charset="0"/>
              </a:rPr>
              <a:t>City of Beaumont</a:t>
            </a:r>
          </a:p>
          <a:p>
            <a:pPr marL="457178" indent="-457178">
              <a:buFont typeface="+mj-lt"/>
              <a:buAutoNum type="arabicPeriod"/>
            </a:pPr>
            <a:r>
              <a:rPr lang="en-US" sz="2133" dirty="0">
                <a:solidFill>
                  <a:srgbClr val="0070C0"/>
                </a:solidFill>
                <a:latin typeface="Arial" panose="020B0604020202020204" pitchFamily="34" charset="0"/>
                <a:cs typeface="Arial" panose="020B0604020202020204" pitchFamily="34" charset="0"/>
              </a:rPr>
              <a:t>City of Blythe</a:t>
            </a:r>
          </a:p>
          <a:p>
            <a:pPr marL="457178" indent="-457178">
              <a:buFont typeface="+mj-lt"/>
              <a:buAutoNum type="arabicPeriod"/>
            </a:pPr>
            <a:r>
              <a:rPr lang="en-US" sz="2133" dirty="0">
                <a:solidFill>
                  <a:srgbClr val="0070C0"/>
                </a:solidFill>
                <a:latin typeface="Arial" panose="020B0604020202020204" pitchFamily="34" charset="0"/>
                <a:cs typeface="Arial" panose="020B0604020202020204" pitchFamily="34" charset="0"/>
              </a:rPr>
              <a:t>City of Calimesa</a:t>
            </a:r>
          </a:p>
          <a:p>
            <a:pPr marL="457178" indent="-457178">
              <a:buFont typeface="+mj-lt"/>
              <a:buAutoNum type="arabicPeriod"/>
            </a:pPr>
            <a:r>
              <a:rPr lang="en-US" sz="2133" dirty="0">
                <a:solidFill>
                  <a:srgbClr val="0070C0"/>
                </a:solidFill>
                <a:latin typeface="Arial" panose="020B0604020202020204" pitchFamily="34" charset="0"/>
                <a:cs typeface="Arial" panose="020B0604020202020204" pitchFamily="34" charset="0"/>
              </a:rPr>
              <a:t>City of Canyon Lake</a:t>
            </a:r>
          </a:p>
          <a:p>
            <a:pPr marL="457178" indent="-457178">
              <a:buFont typeface="+mj-lt"/>
              <a:buAutoNum type="arabicPeriod"/>
            </a:pPr>
            <a:r>
              <a:rPr lang="en-US" sz="2133" dirty="0">
                <a:solidFill>
                  <a:srgbClr val="0070C0"/>
                </a:solidFill>
                <a:latin typeface="Arial" panose="020B0604020202020204" pitchFamily="34" charset="0"/>
                <a:cs typeface="Arial" panose="020B0604020202020204" pitchFamily="34" charset="0"/>
              </a:rPr>
              <a:t>City of Cathedral </a:t>
            </a:r>
          </a:p>
          <a:p>
            <a:pPr marL="457178" indent="-457178">
              <a:buFont typeface="+mj-lt"/>
              <a:buAutoNum type="arabicPeriod"/>
            </a:pPr>
            <a:r>
              <a:rPr lang="en-US" sz="2133" dirty="0">
                <a:solidFill>
                  <a:srgbClr val="0070C0"/>
                </a:solidFill>
                <a:latin typeface="Arial" panose="020B0604020202020204" pitchFamily="34" charset="0"/>
                <a:cs typeface="Arial" panose="020B0604020202020204" pitchFamily="34" charset="0"/>
              </a:rPr>
              <a:t>City of Coachella</a:t>
            </a:r>
          </a:p>
          <a:p>
            <a:pPr marL="457178" indent="-457178">
              <a:buFont typeface="+mj-lt"/>
              <a:buAutoNum type="arabicPeriod"/>
            </a:pPr>
            <a:r>
              <a:rPr lang="en-US" sz="2133" dirty="0">
                <a:solidFill>
                  <a:srgbClr val="0070C0"/>
                </a:solidFill>
                <a:latin typeface="Arial" panose="020B0604020202020204" pitchFamily="34" charset="0"/>
                <a:cs typeface="Arial" panose="020B0604020202020204" pitchFamily="34" charset="0"/>
              </a:rPr>
              <a:t>City of Corona</a:t>
            </a:r>
          </a:p>
          <a:p>
            <a:pPr marL="457178" indent="-457178">
              <a:buFont typeface="+mj-lt"/>
              <a:buAutoNum type="arabicPeriod"/>
            </a:pPr>
            <a:r>
              <a:rPr lang="en-US" sz="2133" dirty="0">
                <a:solidFill>
                  <a:srgbClr val="0070C0"/>
                </a:solidFill>
                <a:latin typeface="Arial" panose="020B0604020202020204" pitchFamily="34" charset="0"/>
                <a:cs typeface="Arial" panose="020B0604020202020204" pitchFamily="34" charset="0"/>
              </a:rPr>
              <a:t>City of Desert Hot Springs</a:t>
            </a:r>
          </a:p>
          <a:p>
            <a:pPr marL="457178" indent="-457178">
              <a:buFont typeface="+mj-lt"/>
              <a:buAutoNum type="arabicPeriod"/>
            </a:pPr>
            <a:r>
              <a:rPr lang="en-US" sz="2133" dirty="0">
                <a:solidFill>
                  <a:srgbClr val="0070C0"/>
                </a:solidFill>
                <a:latin typeface="Arial" panose="020B0604020202020204" pitchFamily="34" charset="0"/>
                <a:cs typeface="Arial" panose="020B0604020202020204" pitchFamily="34" charset="0"/>
              </a:rPr>
              <a:t>City of Eastvale</a:t>
            </a:r>
          </a:p>
          <a:p>
            <a:pPr marL="457178" indent="-457178">
              <a:buFont typeface="+mj-lt"/>
              <a:buAutoNum type="arabicPeriod"/>
            </a:pPr>
            <a:r>
              <a:rPr lang="en-US" sz="2133" dirty="0">
                <a:solidFill>
                  <a:srgbClr val="0070C0"/>
                </a:solidFill>
                <a:latin typeface="Arial" panose="020B0604020202020204" pitchFamily="34" charset="0"/>
                <a:cs typeface="Arial" panose="020B0604020202020204" pitchFamily="34" charset="0"/>
              </a:rPr>
              <a:t>City of Hemet</a:t>
            </a:r>
          </a:p>
          <a:p>
            <a:pPr marL="457178" indent="-457178">
              <a:buFont typeface="+mj-lt"/>
              <a:buAutoNum type="arabicPeriod"/>
            </a:pPr>
            <a:r>
              <a:rPr lang="en-US" sz="2133" dirty="0">
                <a:solidFill>
                  <a:srgbClr val="0070C0"/>
                </a:solidFill>
                <a:latin typeface="Arial" panose="020B0604020202020204" pitchFamily="34" charset="0"/>
                <a:cs typeface="Arial" panose="020B0604020202020204" pitchFamily="34" charset="0"/>
              </a:rPr>
              <a:t>City of Indian Wells</a:t>
            </a:r>
          </a:p>
          <a:p>
            <a:pPr marL="457178" indent="-457178">
              <a:buFont typeface="+mj-lt"/>
              <a:buAutoNum type="arabicPeriod"/>
            </a:pPr>
            <a:r>
              <a:rPr lang="en-US" sz="2133" dirty="0">
                <a:solidFill>
                  <a:srgbClr val="0070C0"/>
                </a:solidFill>
                <a:latin typeface="Arial" panose="020B0604020202020204" pitchFamily="34" charset="0"/>
                <a:cs typeface="Arial" panose="020B0604020202020204" pitchFamily="34" charset="0"/>
              </a:rPr>
              <a:t>City of Indio</a:t>
            </a:r>
          </a:p>
          <a:p>
            <a:pPr marL="457178" indent="-457178">
              <a:buFont typeface="+mj-lt"/>
              <a:buAutoNum type="arabicPeriod"/>
            </a:pPr>
            <a:r>
              <a:rPr lang="en-US" sz="2133" dirty="0">
                <a:solidFill>
                  <a:srgbClr val="0070C0"/>
                </a:solidFill>
                <a:latin typeface="Arial" panose="020B0604020202020204" pitchFamily="34" charset="0"/>
                <a:cs typeface="Arial" panose="020B0604020202020204" pitchFamily="34" charset="0"/>
              </a:rPr>
              <a:t>City of Jurupa Valley</a:t>
            </a:r>
          </a:p>
          <a:p>
            <a:pPr marL="457178" indent="-457178">
              <a:buFont typeface="+mj-lt"/>
              <a:buAutoNum type="arabicPeriod"/>
            </a:pPr>
            <a:r>
              <a:rPr lang="en-US" sz="2133" dirty="0">
                <a:solidFill>
                  <a:srgbClr val="0070C0"/>
                </a:solidFill>
                <a:latin typeface="Arial" panose="020B0604020202020204" pitchFamily="34" charset="0"/>
                <a:cs typeface="Arial" panose="020B0604020202020204" pitchFamily="34" charset="0"/>
              </a:rPr>
              <a:t>City of La Quinta</a:t>
            </a:r>
          </a:p>
        </p:txBody>
      </p:sp>
      <p:sp>
        <p:nvSpPr>
          <p:cNvPr id="6" name="TextBox 5">
            <a:extLst>
              <a:ext uri="{FF2B5EF4-FFF2-40B4-BE49-F238E27FC236}">
                <a16:creationId xmlns:a16="http://schemas.microsoft.com/office/drawing/2014/main" id="{9F4C73BB-55DE-9BE2-A997-E9E4F09251CA}"/>
              </a:ext>
            </a:extLst>
          </p:cNvPr>
          <p:cNvSpPr txBox="1"/>
          <p:nvPr/>
        </p:nvSpPr>
        <p:spPr>
          <a:xfrm>
            <a:off x="5418241" y="1560289"/>
            <a:ext cx="6265759" cy="4687565"/>
          </a:xfrm>
          <a:prstGeom prst="rect">
            <a:avLst/>
          </a:prstGeom>
          <a:noFill/>
        </p:spPr>
        <p:txBody>
          <a:bodyPr wrap="square" rtlCol="0">
            <a:spAutoFit/>
          </a:bodyPr>
          <a:lstStyle/>
          <a:p>
            <a:r>
              <a:rPr lang="en-US" sz="2133" dirty="0">
                <a:solidFill>
                  <a:srgbClr val="0070C0"/>
                </a:solidFill>
                <a:latin typeface="Arial" panose="020B0604020202020204" pitchFamily="34" charset="0"/>
                <a:cs typeface="Arial" panose="020B0604020202020204" pitchFamily="34" charset="0"/>
              </a:rPr>
              <a:t>16. City of Lake Elsinore</a:t>
            </a:r>
          </a:p>
          <a:p>
            <a:r>
              <a:rPr lang="en-US" sz="2133" dirty="0">
                <a:solidFill>
                  <a:srgbClr val="0070C0"/>
                </a:solidFill>
                <a:latin typeface="Arial" panose="020B0604020202020204" pitchFamily="34" charset="0"/>
                <a:cs typeface="Arial" panose="020B0604020202020204" pitchFamily="34" charset="0"/>
              </a:rPr>
              <a:t>17. City of Menifee</a:t>
            </a:r>
          </a:p>
          <a:p>
            <a:r>
              <a:rPr lang="en-US" sz="2133" dirty="0">
                <a:solidFill>
                  <a:srgbClr val="0070C0"/>
                </a:solidFill>
                <a:latin typeface="Arial" panose="020B0604020202020204" pitchFamily="34" charset="0"/>
                <a:cs typeface="Arial" panose="020B0604020202020204" pitchFamily="34" charset="0"/>
              </a:rPr>
              <a:t>18. City of Moreno Valley</a:t>
            </a:r>
          </a:p>
          <a:p>
            <a:r>
              <a:rPr lang="en-US" sz="2133" dirty="0">
                <a:solidFill>
                  <a:srgbClr val="0070C0"/>
                </a:solidFill>
                <a:latin typeface="Arial" panose="020B0604020202020204" pitchFamily="34" charset="0"/>
                <a:cs typeface="Arial" panose="020B0604020202020204" pitchFamily="34" charset="0"/>
              </a:rPr>
              <a:t>19. City of Murrieta</a:t>
            </a:r>
          </a:p>
          <a:p>
            <a:r>
              <a:rPr lang="en-US" sz="2133" dirty="0">
                <a:solidFill>
                  <a:srgbClr val="0070C0"/>
                </a:solidFill>
                <a:latin typeface="Arial" panose="020B0604020202020204" pitchFamily="34" charset="0"/>
                <a:cs typeface="Arial" panose="020B0604020202020204" pitchFamily="34" charset="0"/>
              </a:rPr>
              <a:t>20. City of Norco</a:t>
            </a:r>
          </a:p>
          <a:p>
            <a:r>
              <a:rPr lang="en-US" sz="2133" dirty="0">
                <a:solidFill>
                  <a:srgbClr val="0070C0"/>
                </a:solidFill>
                <a:latin typeface="Arial" panose="020B0604020202020204" pitchFamily="34" charset="0"/>
                <a:cs typeface="Arial" panose="020B0604020202020204" pitchFamily="34" charset="0"/>
              </a:rPr>
              <a:t>21. City of Palm Desert</a:t>
            </a:r>
          </a:p>
          <a:p>
            <a:r>
              <a:rPr lang="en-US" sz="2133" dirty="0">
                <a:solidFill>
                  <a:srgbClr val="0070C0"/>
                </a:solidFill>
                <a:latin typeface="Arial" panose="020B0604020202020204" pitchFamily="34" charset="0"/>
                <a:cs typeface="Arial" panose="020B0604020202020204" pitchFamily="34" charset="0"/>
              </a:rPr>
              <a:t>22. City of Palm Springs</a:t>
            </a:r>
          </a:p>
          <a:p>
            <a:r>
              <a:rPr lang="en-US" sz="2133" dirty="0">
                <a:solidFill>
                  <a:srgbClr val="0070C0"/>
                </a:solidFill>
                <a:latin typeface="Arial" panose="020B0604020202020204" pitchFamily="34" charset="0"/>
                <a:cs typeface="Arial" panose="020B0604020202020204" pitchFamily="34" charset="0"/>
              </a:rPr>
              <a:t>23. City of Perris</a:t>
            </a:r>
          </a:p>
          <a:p>
            <a:r>
              <a:rPr lang="en-US" sz="2133" dirty="0">
                <a:solidFill>
                  <a:srgbClr val="0070C0"/>
                </a:solidFill>
                <a:latin typeface="Arial" panose="020B0604020202020204" pitchFamily="34" charset="0"/>
                <a:cs typeface="Arial" panose="020B0604020202020204" pitchFamily="34" charset="0"/>
              </a:rPr>
              <a:t>24. City of Rancho Mirage</a:t>
            </a:r>
          </a:p>
          <a:p>
            <a:r>
              <a:rPr lang="en-US" sz="2133" dirty="0">
                <a:solidFill>
                  <a:srgbClr val="0070C0"/>
                </a:solidFill>
                <a:latin typeface="Arial" panose="020B0604020202020204" pitchFamily="34" charset="0"/>
                <a:cs typeface="Arial" panose="020B0604020202020204" pitchFamily="34" charset="0"/>
              </a:rPr>
              <a:t>25. City of Riverside </a:t>
            </a:r>
            <a:endParaRPr lang="en-US" sz="2133" dirty="0">
              <a:solidFill>
                <a:srgbClr val="002060"/>
              </a:solidFill>
              <a:latin typeface="Arial" panose="020B0604020202020204" pitchFamily="34" charset="0"/>
              <a:cs typeface="Arial" panose="020B0604020202020204" pitchFamily="34" charset="0"/>
            </a:endParaRPr>
          </a:p>
          <a:p>
            <a:r>
              <a:rPr lang="en-US" sz="2133" dirty="0">
                <a:solidFill>
                  <a:srgbClr val="0070C0"/>
                </a:solidFill>
                <a:latin typeface="Arial" panose="020B0604020202020204" pitchFamily="34" charset="0"/>
                <a:cs typeface="Arial" panose="020B0604020202020204" pitchFamily="34" charset="0"/>
              </a:rPr>
              <a:t>26. City of San Jacinto</a:t>
            </a:r>
          </a:p>
          <a:p>
            <a:r>
              <a:rPr lang="en-US" sz="2133" dirty="0">
                <a:solidFill>
                  <a:srgbClr val="0070C0"/>
                </a:solidFill>
                <a:latin typeface="Arial" panose="020B0604020202020204" pitchFamily="34" charset="0"/>
                <a:cs typeface="Arial" panose="020B0604020202020204" pitchFamily="34" charset="0"/>
              </a:rPr>
              <a:t>27. City of Temecula</a:t>
            </a:r>
          </a:p>
          <a:p>
            <a:r>
              <a:rPr lang="en-US" sz="2133" dirty="0">
                <a:solidFill>
                  <a:srgbClr val="0070C0"/>
                </a:solidFill>
                <a:latin typeface="Arial" panose="020B0604020202020204" pitchFamily="34" charset="0"/>
                <a:cs typeface="Arial" panose="020B0604020202020204" pitchFamily="34" charset="0"/>
              </a:rPr>
              <a:t>28. City of Wildomar</a:t>
            </a:r>
          </a:p>
          <a:p>
            <a:r>
              <a:rPr lang="en-US" sz="2133" dirty="0">
                <a:solidFill>
                  <a:srgbClr val="0070C0"/>
                </a:solidFill>
                <a:latin typeface="Arial" panose="020B0604020202020204" pitchFamily="34" charset="0"/>
                <a:cs typeface="Arial" panose="020B0604020202020204" pitchFamily="34" charset="0"/>
              </a:rPr>
              <a:t>29. Unincorporated </a:t>
            </a:r>
            <a:r>
              <a:rPr lang="en-US" sz="2000" dirty="0">
                <a:solidFill>
                  <a:srgbClr val="0070C0"/>
                </a:solidFill>
                <a:latin typeface="Arial" panose="020B0604020202020204" pitchFamily="34" charset="0"/>
                <a:cs typeface="Arial" panose="020B0604020202020204" pitchFamily="34" charset="0"/>
              </a:rPr>
              <a:t>Riverside County Communities</a:t>
            </a:r>
            <a:endParaRPr lang="en-US" sz="1867" dirty="0">
              <a:solidFill>
                <a:srgbClr val="0070C0"/>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3CA72-FC3E-F4AD-8177-5B4860044480}"/>
              </a:ext>
            </a:extLst>
          </p:cNvPr>
          <p:cNvSpPr>
            <a:spLocks noGrp="1"/>
          </p:cNvSpPr>
          <p:nvPr>
            <p:ph type="body" idx="2"/>
          </p:nvPr>
        </p:nvSpPr>
        <p:spPr>
          <a:xfrm>
            <a:off x="609599" y="2718886"/>
            <a:ext cx="10972801" cy="1420227"/>
          </a:xfrm>
        </p:spPr>
        <p:txBody>
          <a:bodyPr/>
          <a:lstStyle/>
          <a:p>
            <a:pPr algn="ctr"/>
            <a:r>
              <a:rPr lang="en-US" sz="7200" b="1" dirty="0">
                <a:solidFill>
                  <a:schemeClr val="bg2"/>
                </a:solidFill>
              </a:rPr>
              <a:t>CHILD CARE CENTERS</a:t>
            </a:r>
          </a:p>
        </p:txBody>
      </p:sp>
    </p:spTree>
    <p:extLst>
      <p:ext uri="{BB962C8B-B14F-4D97-AF65-F5344CB8AC3E}">
        <p14:creationId xmlns:p14="http://schemas.microsoft.com/office/powerpoint/2010/main" val="3826180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body" idx="1"/>
          </p:nvPr>
        </p:nvSpPr>
        <p:spPr>
          <a:xfrm>
            <a:off x="711199" y="1150384"/>
            <a:ext cx="10972800" cy="475635"/>
          </a:xfrm>
        </p:spPr>
        <p:txBody>
          <a:bodyPr>
            <a:noAutofit/>
          </a:bodyPr>
          <a:lstStyle/>
          <a:p>
            <a:pPr marL="50800" indent="0">
              <a:buNone/>
            </a:pPr>
            <a:r>
              <a:rPr lang="en-GB" sz="1400">
                <a:latin typeface="Arial" panose="020B0604020202020204" pitchFamily="34" charset="0"/>
                <a:cs typeface="Arial" panose="020B0604020202020204" pitchFamily="34" charset="0"/>
              </a:rPr>
              <a:t>Answered: 29   Skipped: 0</a:t>
            </a:r>
            <a:endParaRPr sz="1400">
              <a:latin typeface="Arial" panose="020B0604020202020204" pitchFamily="34" charset="0"/>
              <a:cs typeface="Arial" panose="020B0604020202020204" pitchFamily="34" charset="0"/>
            </a:endParaRPr>
          </a:p>
        </p:txBody>
      </p:sp>
      <p:sp>
        <p:nvSpPr>
          <p:cNvPr id="2" name="Title"/>
          <p:cNvSpPr>
            <a:spLocks noGrp="1"/>
          </p:cNvSpPr>
          <p:nvPr>
            <p:ph type="title"/>
          </p:nvPr>
        </p:nvSpPr>
        <p:spPr>
          <a:xfrm>
            <a:off x="711200" y="150725"/>
            <a:ext cx="10972800" cy="980370"/>
          </a:xfrm>
        </p:spPr>
        <p:txBody>
          <a:bodyPr>
            <a:noAutofit/>
          </a:bodyPr>
          <a:lstStyle/>
          <a:p>
            <a:r>
              <a:rPr lang="en-GB" sz="2800" dirty="0">
                <a:latin typeface="Arial" panose="020B0604020202020204" pitchFamily="34" charset="0"/>
                <a:cs typeface="Arial" panose="020B0604020202020204" pitchFamily="34" charset="0"/>
              </a:rPr>
              <a:t>86% cities allow child care </a:t>
            </a:r>
            <a:r>
              <a:rPr lang="en-GB" sz="2800" dirty="0" err="1">
                <a:latin typeface="Arial" panose="020B0604020202020204" pitchFamily="34" charset="0"/>
                <a:cs typeface="Arial" panose="020B0604020202020204" pitchFamily="34" charset="0"/>
              </a:rPr>
              <a:t>centers</a:t>
            </a:r>
            <a:r>
              <a:rPr lang="en-GB" sz="2800" dirty="0">
                <a:latin typeface="Arial" panose="020B0604020202020204" pitchFamily="34" charset="0"/>
                <a:cs typeface="Arial" panose="020B0604020202020204" pitchFamily="34" charset="0"/>
              </a:rPr>
              <a:t> by right or with an administrative/non-discretionary permit</a:t>
            </a:r>
            <a:endParaRPr sz="2800" dirty="0">
              <a:latin typeface="Arial" panose="020B0604020202020204" pitchFamily="34" charset="0"/>
              <a:cs typeface="Arial" panose="020B0604020202020204" pitchFamily="34" charset="0"/>
            </a:endParaRPr>
          </a:p>
        </p:txBody>
      </p:sp>
      <p:graphicFrame>
        <p:nvGraphicFramePr>
          <p:cNvPr id="4" name="Chart Placeholder"/>
          <p:cNvGraphicFramePr>
            <a:graphicFrameLocks noGrp="1"/>
          </p:cNvGraphicFramePr>
          <p:nvPr>
            <p:extLst>
              <p:ext uri="{D42A27DB-BD31-4B8C-83A1-F6EECF244321}">
                <p14:modId xmlns:p14="http://schemas.microsoft.com/office/powerpoint/2010/main" val="3437202289"/>
              </p:ext>
            </p:extLst>
          </p:nvPr>
        </p:nvGraphicFramePr>
        <p:xfrm>
          <a:off x="-145566" y="1349536"/>
          <a:ext cx="5931571" cy="48306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Placeholder">
            <a:extLst>
              <a:ext uri="{FF2B5EF4-FFF2-40B4-BE49-F238E27FC236}">
                <a16:creationId xmlns:a16="http://schemas.microsoft.com/office/drawing/2014/main" id="{74D800C4-35EF-4E73-FEE3-C808F843D179}"/>
              </a:ext>
            </a:extLst>
          </p:cNvPr>
          <p:cNvGraphicFramePr>
            <a:graphicFrameLocks noGrp="1"/>
          </p:cNvGraphicFramePr>
          <p:nvPr>
            <p:extLst>
              <p:ext uri="{D42A27DB-BD31-4B8C-83A1-F6EECF244321}">
                <p14:modId xmlns:p14="http://schemas.microsoft.com/office/powerpoint/2010/main" val="3419444079"/>
              </p:ext>
            </p:extLst>
          </p:nvPr>
        </p:nvGraphicFramePr>
        <p:xfrm>
          <a:off x="5522260" y="1706893"/>
          <a:ext cx="6241880" cy="4311963"/>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a:extLst>
              <a:ext uri="{FF2B5EF4-FFF2-40B4-BE49-F238E27FC236}">
                <a16:creationId xmlns:a16="http://schemas.microsoft.com/office/drawing/2014/main" id="{BBE74970-6B55-B5A2-70BB-D290B511D829}"/>
              </a:ext>
            </a:extLst>
          </p:cNvPr>
          <p:cNvSpPr txBox="1">
            <a:spLocks/>
          </p:cNvSpPr>
          <p:nvPr/>
        </p:nvSpPr>
        <p:spPr>
          <a:xfrm>
            <a:off x="7572315" y="6100133"/>
            <a:ext cx="2624952" cy="380321"/>
          </a:xfrm>
          <a:prstGeom prst="rect">
            <a:avLst/>
          </a:prstGeom>
        </p:spPr>
        <p:txBody>
          <a:bodyPr vert="horz" lIns="121920" tIns="60960" rIns="121920" bIns="60960" rtlCol="0">
            <a:normAutofit/>
          </a:bodyPr>
          <a:lstStyle>
            <a:lvl1pPr marL="0" indent="0" algn="l" defTabSz="457200" rtl="0" eaLnBrk="1" latinLnBrk="0" hangingPunct="1">
              <a:spcBef>
                <a:spcPct val="20000"/>
              </a:spcBef>
              <a:buFont typeface="Arial"/>
              <a:buNone/>
              <a:defRPr sz="100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Answered: 24   Skipped: 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body" idx="1"/>
          </p:nvPr>
        </p:nvSpPr>
        <p:spPr>
          <a:xfrm>
            <a:off x="711199" y="1063485"/>
            <a:ext cx="10972800" cy="475635"/>
          </a:xfrm>
        </p:spPr>
        <p:txBody>
          <a:bodyPr>
            <a:noAutofit/>
          </a:bodyPr>
          <a:lstStyle/>
          <a:p>
            <a:pPr marL="50800" indent="0">
              <a:buNone/>
            </a:pPr>
            <a:r>
              <a:rPr lang="en-GB" sz="1400" dirty="0">
                <a:latin typeface="Arial" panose="020B0604020202020204" pitchFamily="34" charset="0"/>
                <a:cs typeface="Arial" panose="020B0604020202020204" pitchFamily="34" charset="0"/>
              </a:rPr>
              <a:t>Answered: 29   Skipped: 0</a:t>
            </a:r>
            <a:endParaRPr sz="1400" dirty="0">
              <a:latin typeface="Arial" panose="020B0604020202020204" pitchFamily="34" charset="0"/>
              <a:cs typeface="Arial" panose="020B0604020202020204" pitchFamily="34" charset="0"/>
            </a:endParaRPr>
          </a:p>
        </p:txBody>
      </p:sp>
      <p:sp>
        <p:nvSpPr>
          <p:cNvPr id="2" name="Title"/>
          <p:cNvSpPr>
            <a:spLocks noGrp="1"/>
          </p:cNvSpPr>
          <p:nvPr>
            <p:ph type="title"/>
          </p:nvPr>
        </p:nvSpPr>
        <p:spPr>
          <a:xfrm>
            <a:off x="711200" y="470819"/>
            <a:ext cx="10972800" cy="592666"/>
          </a:xfrm>
        </p:spPr>
        <p:txBody>
          <a:bodyPr>
            <a:noAutofit/>
          </a:bodyPr>
          <a:lstStyle/>
          <a:p>
            <a:r>
              <a:rPr lang="en-GB" sz="2800">
                <a:latin typeface="Arial" panose="020B0604020202020204" pitchFamily="34" charset="0"/>
                <a:cs typeface="Arial" panose="020B0604020202020204" pitchFamily="34" charset="0"/>
              </a:rPr>
              <a:t>Most cities prohibit child care </a:t>
            </a:r>
            <a:r>
              <a:rPr lang="en-GB" sz="2800" err="1">
                <a:latin typeface="Arial" panose="020B0604020202020204" pitchFamily="34" charset="0"/>
                <a:cs typeface="Arial" panose="020B0604020202020204" pitchFamily="34" charset="0"/>
              </a:rPr>
              <a:t>centers</a:t>
            </a:r>
            <a:r>
              <a:rPr lang="en-GB" sz="2800">
                <a:latin typeface="Arial" panose="020B0604020202020204" pitchFamily="34" charset="0"/>
                <a:cs typeface="Arial" panose="020B0604020202020204" pitchFamily="34" charset="0"/>
              </a:rPr>
              <a:t> from operating in Industrial zones and Other*</a:t>
            </a:r>
            <a:endParaRPr sz="28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EAFDC94-C3D2-E069-4606-0CE5D83B5AD9}"/>
              </a:ext>
            </a:extLst>
          </p:cNvPr>
          <p:cNvSpPr txBox="1"/>
          <p:nvPr/>
        </p:nvSpPr>
        <p:spPr>
          <a:xfrm>
            <a:off x="7416800" y="877981"/>
            <a:ext cx="4424218" cy="5001369"/>
          </a:xfrm>
          <a:prstGeom prst="rect">
            <a:avLst/>
          </a:prstGeom>
          <a:noFill/>
          <a:ln>
            <a:solidFill>
              <a:srgbClr val="00B050"/>
            </a:solidFill>
          </a:ln>
        </p:spPr>
        <p:txBody>
          <a:bodyPr wrap="square" rtlCol="0">
            <a:spAutoFit/>
          </a:bodyPr>
          <a:lstStyle/>
          <a:p>
            <a:r>
              <a:rPr lang="en-US" sz="1100" b="1" dirty="0">
                <a:solidFill>
                  <a:schemeClr val="accent1"/>
                </a:solidFill>
              </a:rPr>
              <a:t>“Other” responses were:</a:t>
            </a:r>
          </a:p>
          <a:p>
            <a:pPr marL="171450" indent="-171450">
              <a:buFont typeface="Arial" panose="020B0604020202020204" pitchFamily="34" charset="0"/>
              <a:buChar char="•"/>
            </a:pPr>
            <a:r>
              <a:rPr lang="en-US" sz="1100" dirty="0">
                <a:solidFill>
                  <a:schemeClr val="tx1"/>
                </a:solidFill>
              </a:rPr>
              <a:t>Commercial in Office Professional District or Service Industrial areas. Also sections of the Downtown Overlay are prohibited.</a:t>
            </a:r>
          </a:p>
          <a:p>
            <a:pPr marL="171450" indent="-171450">
              <a:buFont typeface="Arial" panose="020B0604020202020204" pitchFamily="34" charset="0"/>
              <a:buChar char="•"/>
            </a:pPr>
            <a:r>
              <a:rPr lang="en-US" sz="1100" dirty="0">
                <a:solidFill>
                  <a:schemeClr val="tx1"/>
                </a:solidFill>
              </a:rPr>
              <a:t>*For clarification of above - RC (Residential Conservation), Residential Agricultural, R-4 Multi-Family, Industrial, Airport Industrial</a:t>
            </a:r>
          </a:p>
          <a:p>
            <a:pPr marL="171450" indent="-171450">
              <a:buFont typeface="Arial" panose="020B0604020202020204" pitchFamily="34" charset="0"/>
              <a:buChar char="•"/>
            </a:pPr>
            <a:r>
              <a:rPr lang="en-US" sz="1100" dirty="0">
                <a:solidFill>
                  <a:schemeClr val="tx1"/>
                </a:solidFill>
              </a:rPr>
              <a:t>Business Flex (BF) District</a:t>
            </a:r>
          </a:p>
          <a:p>
            <a:pPr marL="171450" indent="-171450">
              <a:buFont typeface="Arial" panose="020B0604020202020204" pitchFamily="34" charset="0"/>
              <a:buChar char="•"/>
            </a:pPr>
            <a:r>
              <a:rPr lang="en-US" sz="1100" dirty="0">
                <a:solidFill>
                  <a:schemeClr val="tx1"/>
                </a:solidFill>
              </a:rPr>
              <a:t>Business Park, Commercial Neighborhood, and Mineral Resources</a:t>
            </a:r>
          </a:p>
          <a:p>
            <a:pPr marL="171450" indent="-171450">
              <a:buFont typeface="Arial" panose="020B0604020202020204" pitchFamily="34" charset="0"/>
              <a:buChar char="•"/>
            </a:pPr>
            <a:r>
              <a:rPr lang="en-US" sz="1100" dirty="0">
                <a:solidFill>
                  <a:schemeClr val="tx1"/>
                </a:solidFill>
              </a:rPr>
              <a:t>Child Care 9-14 Prohibited in Hillside Reserve Zone (Permitted only for Child Care up to 8 children);  Child Care Center 16-30 Children Prohibited in Mixed Use &amp; Resort Hotel Zone (Permitted for Child Care Centers up to 15 children) RMMC Section 17.10.012 &amp; 17.08.012 </a:t>
            </a:r>
          </a:p>
          <a:p>
            <a:pPr marL="171450" indent="-171450">
              <a:buFont typeface="Arial" panose="020B0604020202020204" pitchFamily="34" charset="0"/>
              <a:buChar char="•"/>
            </a:pPr>
            <a:r>
              <a:rPr lang="en-US" sz="1100" dirty="0">
                <a:solidFill>
                  <a:schemeClr val="tx1"/>
                </a:solidFill>
              </a:rPr>
              <a:t>Commercial, Regional (CR) and Special Purpose Zones (i.e., Open Space General/Recreation and Public/Institutional Zones)</a:t>
            </a:r>
          </a:p>
          <a:p>
            <a:pPr marL="171450" indent="-171450">
              <a:buFont typeface="Arial" panose="020B0604020202020204" pitchFamily="34" charset="0"/>
              <a:buChar char="•"/>
            </a:pPr>
            <a:r>
              <a:rPr lang="en-US" sz="1100" dirty="0">
                <a:solidFill>
                  <a:schemeClr val="tx1"/>
                </a:solidFill>
              </a:rPr>
              <a:t>Heavy Industrial (HI), all Open Space/Conservation zones, Public Utility Corridor (PUC) and Rail (RX) zones</a:t>
            </a:r>
          </a:p>
          <a:p>
            <a:pPr marL="171450" indent="-171450">
              <a:buFont typeface="Arial" panose="020B0604020202020204" pitchFamily="34" charset="0"/>
              <a:buChar char="•"/>
            </a:pPr>
            <a:r>
              <a:rPr lang="en-US" sz="1100" dirty="0">
                <a:solidFill>
                  <a:schemeClr val="tx1"/>
                </a:solidFill>
              </a:rPr>
              <a:t>Mineral Resources Areas, Watercourse, Watershed, Conservation Areas</a:t>
            </a:r>
          </a:p>
          <a:p>
            <a:pPr marL="171450" indent="-171450">
              <a:buFont typeface="Arial" panose="020B0604020202020204" pitchFamily="34" charset="0"/>
              <a:buChar char="•"/>
            </a:pPr>
            <a:r>
              <a:rPr lang="en-US" sz="1100" dirty="0">
                <a:solidFill>
                  <a:schemeClr val="tx1"/>
                </a:solidFill>
              </a:rPr>
              <a:t>Multi-family Residential</a:t>
            </a:r>
          </a:p>
          <a:p>
            <a:pPr marL="171450" indent="-171450">
              <a:buFont typeface="Arial" panose="020B0604020202020204" pitchFamily="34" charset="0"/>
              <a:buChar char="•"/>
            </a:pPr>
            <a:r>
              <a:rPr lang="en-US" sz="1100" dirty="0">
                <a:solidFill>
                  <a:schemeClr val="tx1"/>
                </a:solidFill>
              </a:rPr>
              <a:t>Only prohibited in Tourist Commercial, allowed as a Minor Use Permit in all other Commercial Zones</a:t>
            </a:r>
          </a:p>
          <a:p>
            <a:pPr marL="171450" indent="-171450">
              <a:buFont typeface="Arial" panose="020B0604020202020204" pitchFamily="34" charset="0"/>
              <a:buChar char="•"/>
            </a:pPr>
            <a:r>
              <a:rPr lang="en-US" sz="1100" dirty="0">
                <a:solidFill>
                  <a:schemeClr val="tx1"/>
                </a:solidFill>
              </a:rPr>
              <a:t>Recreation/Conservation &amp; Public Facilities</a:t>
            </a:r>
          </a:p>
          <a:p>
            <a:pPr marL="171450" indent="-171450">
              <a:buFont typeface="Arial" panose="020B0604020202020204" pitchFamily="34" charset="0"/>
              <a:buChar char="•"/>
            </a:pPr>
            <a:r>
              <a:rPr lang="en-US" sz="1100" dirty="0">
                <a:solidFill>
                  <a:schemeClr val="tx1"/>
                </a:solidFill>
              </a:rPr>
              <a:t>Resource Recovery</a:t>
            </a:r>
          </a:p>
          <a:p>
            <a:pPr marL="171450" indent="-171450">
              <a:buFont typeface="Arial" panose="020B0604020202020204" pitchFamily="34" charset="0"/>
              <a:buChar char="•"/>
            </a:pPr>
            <a:r>
              <a:rPr lang="en-US" sz="1100" dirty="0">
                <a:solidFill>
                  <a:schemeClr val="tx1"/>
                </a:solidFill>
              </a:rPr>
              <a:t>Some residential zones.  We do not have industrial zones.</a:t>
            </a:r>
          </a:p>
          <a:p>
            <a:pPr marL="171450" indent="-171450">
              <a:buFont typeface="Arial" panose="020B0604020202020204" pitchFamily="34" charset="0"/>
              <a:buChar char="•"/>
            </a:pPr>
            <a:r>
              <a:rPr lang="en-US" sz="1100" dirty="0">
                <a:solidFill>
                  <a:schemeClr val="tx1"/>
                </a:solidFill>
              </a:rPr>
              <a:t>Sports Complex Zone, Watercourse Zone, Open Space Zone, Natural Preserve Zone</a:t>
            </a:r>
          </a:p>
          <a:p>
            <a:pPr marL="171450" indent="-171450">
              <a:buFont typeface="Arial" panose="020B0604020202020204" pitchFamily="34" charset="0"/>
              <a:buChar char="•"/>
            </a:pPr>
            <a:r>
              <a:rPr lang="en-US" sz="1100" dirty="0">
                <a:solidFill>
                  <a:schemeClr val="tx1"/>
                </a:solidFill>
              </a:rPr>
              <a:t>Watercourse, Watershed, and Conservation Area</a:t>
            </a:r>
          </a:p>
        </p:txBody>
      </p:sp>
      <p:graphicFrame>
        <p:nvGraphicFramePr>
          <p:cNvPr id="6" name="Chart Placeholder">
            <a:extLst>
              <a:ext uri="{FF2B5EF4-FFF2-40B4-BE49-F238E27FC236}">
                <a16:creationId xmlns:a16="http://schemas.microsoft.com/office/drawing/2014/main" id="{43F2C1BF-04EB-8A70-A501-D84332F4ADAE}"/>
              </a:ext>
            </a:extLst>
          </p:cNvPr>
          <p:cNvGraphicFramePr>
            <a:graphicFrameLocks noGrp="1"/>
          </p:cNvGraphicFramePr>
          <p:nvPr>
            <p:extLst>
              <p:ext uri="{D42A27DB-BD31-4B8C-83A1-F6EECF244321}">
                <p14:modId xmlns:p14="http://schemas.microsoft.com/office/powerpoint/2010/main" val="324764345"/>
              </p:ext>
            </p:extLst>
          </p:nvPr>
        </p:nvGraphicFramePr>
        <p:xfrm>
          <a:off x="433633" y="2168165"/>
          <a:ext cx="6221691" cy="31009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body" idx="1"/>
          </p:nvPr>
        </p:nvSpPr>
        <p:spPr>
          <a:xfrm>
            <a:off x="711200" y="1095187"/>
            <a:ext cx="10972800" cy="475635"/>
          </a:xfrm>
        </p:spPr>
        <p:txBody>
          <a:bodyPr>
            <a:noAutofit/>
          </a:bodyPr>
          <a:lstStyle/>
          <a:p>
            <a:pPr marL="50800" indent="0">
              <a:buNone/>
            </a:pPr>
            <a:r>
              <a:rPr lang="en-GB" sz="1400" dirty="0">
                <a:latin typeface="Arial" panose="020B0604020202020204" pitchFamily="34" charset="0"/>
                <a:cs typeface="Arial" panose="020B0604020202020204" pitchFamily="34" charset="0"/>
              </a:rPr>
              <a:t>Answered: 29   Skipped: 0</a:t>
            </a:r>
            <a:endParaRPr sz="1400" dirty="0">
              <a:latin typeface="Arial" panose="020B0604020202020204" pitchFamily="34" charset="0"/>
              <a:cs typeface="Arial" panose="020B0604020202020204" pitchFamily="34" charset="0"/>
            </a:endParaRPr>
          </a:p>
        </p:txBody>
      </p:sp>
      <p:sp>
        <p:nvSpPr>
          <p:cNvPr id="2" name="Title"/>
          <p:cNvSpPr>
            <a:spLocks noGrp="1"/>
          </p:cNvSpPr>
          <p:nvPr>
            <p:ph type="title"/>
          </p:nvPr>
        </p:nvSpPr>
        <p:spPr>
          <a:xfrm>
            <a:off x="711200" y="80386"/>
            <a:ext cx="10972800" cy="1014801"/>
          </a:xfrm>
        </p:spPr>
        <p:txBody>
          <a:bodyPr>
            <a:noAutofit/>
          </a:bodyPr>
          <a:lstStyle/>
          <a:p>
            <a:r>
              <a:rPr lang="en-GB" sz="2800">
                <a:latin typeface="Arial" panose="020B0604020202020204" pitchFamily="34" charset="0"/>
                <a:cs typeface="Arial" panose="020B0604020202020204" pitchFamily="34" charset="0"/>
              </a:rPr>
              <a:t>Most cities require a conditional use permit in Residential zones and Other*</a:t>
            </a:r>
            <a:endParaRPr sz="28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D5206D2-AA53-AF62-7BBB-3E455004BEFD}"/>
              </a:ext>
            </a:extLst>
          </p:cNvPr>
          <p:cNvSpPr txBox="1"/>
          <p:nvPr/>
        </p:nvSpPr>
        <p:spPr>
          <a:xfrm>
            <a:off x="7936528" y="837168"/>
            <a:ext cx="3747472" cy="5447645"/>
          </a:xfrm>
          <a:prstGeom prst="rect">
            <a:avLst/>
          </a:prstGeom>
          <a:noFill/>
          <a:ln>
            <a:solidFill>
              <a:srgbClr val="00B050"/>
            </a:solidFill>
          </a:ln>
        </p:spPr>
        <p:txBody>
          <a:bodyPr wrap="square" rtlCol="0">
            <a:spAutoFit/>
          </a:bodyPr>
          <a:lstStyle/>
          <a:p>
            <a:r>
              <a:rPr lang="en-US" sz="1200" b="1" dirty="0">
                <a:solidFill>
                  <a:schemeClr val="accent1"/>
                </a:solidFill>
                <a:latin typeface="Arial Narrow" panose="020B0606020202030204" pitchFamily="34" charset="0"/>
              </a:rPr>
              <a:t>“Other” responses were:</a:t>
            </a:r>
          </a:p>
          <a:p>
            <a:pPr marL="171450" indent="-171450">
              <a:buFont typeface="Arial" panose="020B0604020202020204" pitchFamily="34" charset="0"/>
              <a:buChar char="•"/>
            </a:pPr>
            <a:r>
              <a:rPr lang="en-US" sz="1050" b="1" dirty="0">
                <a:solidFill>
                  <a:schemeClr val="tx1"/>
                </a:solidFill>
                <a:latin typeface="Arial Narrow" panose="020B0606020202030204" pitchFamily="34" charset="0"/>
              </a:rPr>
              <a:t>A Minor Use Permit (MUP) is required, which is a simpler process than a CUP. A development permit may be required if the building is new, which has separate fees (~$9,250)</a:t>
            </a:r>
          </a:p>
          <a:p>
            <a:pPr marL="171450" indent="-171450">
              <a:buFont typeface="Arial" panose="020B0604020202020204" pitchFamily="34" charset="0"/>
              <a:buChar char="•"/>
            </a:pPr>
            <a:r>
              <a:rPr lang="en-US" sz="1050" b="1" dirty="0">
                <a:solidFill>
                  <a:schemeClr val="tx1"/>
                </a:solidFill>
                <a:latin typeface="Arial Narrow" panose="020B0606020202030204" pitchFamily="34" charset="0"/>
              </a:rPr>
              <a:t>Agricultural (-Residential) zones, Specific Plan districts, Hillside (HS) zone</a:t>
            </a:r>
          </a:p>
          <a:p>
            <a:pPr marL="171450" indent="-171450">
              <a:buFont typeface="Arial" panose="020B0604020202020204" pitchFamily="34" charset="0"/>
              <a:buChar char="•"/>
            </a:pPr>
            <a:r>
              <a:rPr lang="en-US" sz="1050" b="1" dirty="0">
                <a:solidFill>
                  <a:schemeClr val="tx1"/>
                </a:solidFill>
                <a:latin typeface="Arial Narrow" panose="020B0606020202030204" pitchFamily="34" charset="0"/>
              </a:rPr>
              <a:t>Commercial-Manufacturing Zone</a:t>
            </a:r>
          </a:p>
          <a:p>
            <a:pPr marL="171450" indent="-171450">
              <a:buFont typeface="Arial" panose="020B0604020202020204" pitchFamily="34" charset="0"/>
              <a:buChar char="•"/>
            </a:pPr>
            <a:r>
              <a:rPr lang="en-US" sz="1050" b="1" dirty="0">
                <a:solidFill>
                  <a:schemeClr val="tx1"/>
                </a:solidFill>
                <a:latin typeface="Arial Narrow" panose="020B0606020202030204" pitchFamily="34" charset="0"/>
              </a:rPr>
              <a:t>Business Park</a:t>
            </a:r>
          </a:p>
          <a:p>
            <a:pPr marL="171450" indent="-171450">
              <a:buFont typeface="Arial" panose="020B0604020202020204" pitchFamily="34" charset="0"/>
              <a:buChar char="•"/>
            </a:pPr>
            <a:r>
              <a:rPr lang="en-US" sz="1050" b="1" dirty="0">
                <a:solidFill>
                  <a:schemeClr val="tx1"/>
                </a:solidFill>
                <a:latin typeface="Arial Narrow" panose="020B0606020202030204" pitchFamily="34" charset="0"/>
              </a:rPr>
              <a:t>Business/Professional Office </a:t>
            </a:r>
          </a:p>
          <a:p>
            <a:pPr marL="171450" indent="-171450">
              <a:buFont typeface="Arial" panose="020B0604020202020204" pitchFamily="34" charset="0"/>
              <a:buChar char="•"/>
            </a:pPr>
            <a:r>
              <a:rPr lang="en-US" sz="1050" b="1" dirty="0">
                <a:solidFill>
                  <a:schemeClr val="tx1"/>
                </a:solidFill>
                <a:latin typeface="Arial Narrow" panose="020B0606020202030204" pitchFamily="34" charset="0"/>
              </a:rPr>
              <a:t>Commercial if within 300 feet of residential</a:t>
            </a:r>
          </a:p>
          <a:p>
            <a:pPr marL="171450" indent="-171450">
              <a:buFont typeface="Arial" panose="020B0604020202020204" pitchFamily="34" charset="0"/>
              <a:buChar char="•"/>
            </a:pPr>
            <a:r>
              <a:rPr lang="en-US" sz="1050" b="1" dirty="0">
                <a:solidFill>
                  <a:schemeClr val="tx1"/>
                </a:solidFill>
                <a:latin typeface="Arial Narrow" panose="020B0606020202030204" pitchFamily="34" charset="0"/>
              </a:rPr>
              <a:t>Commercial Neighborhood</a:t>
            </a:r>
          </a:p>
          <a:p>
            <a:pPr marL="171450" indent="-171450">
              <a:buFont typeface="Arial" panose="020B0604020202020204" pitchFamily="34" charset="0"/>
              <a:buChar char="•"/>
            </a:pPr>
            <a:r>
              <a:rPr lang="en-US" sz="1050" b="1" dirty="0">
                <a:solidFill>
                  <a:schemeClr val="tx1"/>
                </a:solidFill>
                <a:latin typeface="Arial Narrow" panose="020B0606020202030204" pitchFamily="34" charset="0"/>
              </a:rPr>
              <a:t>Conditional Use Permit required for Child Care up to 15 children in Regional Interstate Commercial Zone; Conditional Use Permit Required for Child Care Center 16-30 Children in the Commercial Neighborhood, General Commercial, Community Commercial, Office, Light Industrial, &amp; Regional Interstate Commercial Zones. (RMMC Section 17.10.012)</a:t>
            </a:r>
          </a:p>
          <a:p>
            <a:pPr marL="171450" indent="-171450">
              <a:buFont typeface="Arial" panose="020B0604020202020204" pitchFamily="34" charset="0"/>
              <a:buChar char="•"/>
            </a:pPr>
            <a:r>
              <a:rPr lang="en-US" sz="1050" b="1" dirty="0">
                <a:solidFill>
                  <a:schemeClr val="tx1"/>
                </a:solidFill>
                <a:latin typeface="Arial Narrow" panose="020B0606020202030204" pitchFamily="34" charset="0"/>
              </a:rPr>
              <a:t>Day Care center allowed in some Downtown Areas with a CUP</a:t>
            </a:r>
          </a:p>
          <a:p>
            <a:pPr marL="171450" indent="-171450">
              <a:buFont typeface="Arial" panose="020B0604020202020204" pitchFamily="34" charset="0"/>
              <a:buChar char="•"/>
            </a:pPr>
            <a:r>
              <a:rPr lang="en-US" sz="1050" b="1" dirty="0">
                <a:solidFill>
                  <a:schemeClr val="tx1"/>
                </a:solidFill>
                <a:latin typeface="Arial Narrow" panose="020B0606020202030204" pitchFamily="34" charset="0"/>
              </a:rPr>
              <a:t>Economic Development Corridor Zones &amp; Commercial zones, except by right in the "Commercial Retail (CR)" Zone</a:t>
            </a:r>
          </a:p>
          <a:p>
            <a:pPr marL="171450" indent="-171450">
              <a:buFont typeface="Arial" panose="020B0604020202020204" pitchFamily="34" charset="0"/>
              <a:buChar char="•"/>
            </a:pPr>
            <a:r>
              <a:rPr lang="en-US" sz="1050" b="1" dirty="0">
                <a:solidFill>
                  <a:schemeClr val="tx1"/>
                </a:solidFill>
                <a:latin typeface="Arial Narrow" panose="020B0606020202030204" pitchFamily="34" charset="0"/>
              </a:rPr>
              <a:t>Large family in residential and some commercial zones</a:t>
            </a:r>
          </a:p>
          <a:p>
            <a:pPr marL="171450" indent="-171450">
              <a:buFont typeface="Arial" panose="020B0604020202020204" pitchFamily="34" charset="0"/>
              <a:buChar char="•"/>
            </a:pPr>
            <a:r>
              <a:rPr lang="en-US" sz="1050" b="1" dirty="0">
                <a:solidFill>
                  <a:schemeClr val="tx1"/>
                </a:solidFill>
                <a:latin typeface="Arial Narrow" panose="020B0606020202030204" pitchFamily="34" charset="0"/>
              </a:rPr>
              <a:t>Neighborhood Commercial, Service Commercial, Business Park Zones and Residential within the City's Development Code (Title 17 of the Temecula Municipal Code) require a CUP for </a:t>
            </a:r>
            <a:r>
              <a:rPr lang="en-US" sz="1050" b="1" dirty="0" err="1">
                <a:solidFill>
                  <a:schemeClr val="tx1"/>
                </a:solidFill>
                <a:latin typeface="Arial Narrow" panose="020B0606020202030204" pitchFamily="34" charset="0"/>
              </a:rPr>
              <a:t>ChildCare</a:t>
            </a:r>
            <a:r>
              <a:rPr lang="en-US" sz="1050" b="1" dirty="0">
                <a:solidFill>
                  <a:schemeClr val="tx1"/>
                </a:solidFill>
                <a:latin typeface="Arial Narrow" panose="020B0606020202030204" pitchFamily="34" charset="0"/>
              </a:rPr>
              <a:t> Center.   NOTE: These may be outright permitted or conditional use depending on whether its a specific plan or if its not in a "Specific Plan" area of the City but we will use the City's Development Code (Title 17 of Municipal Code)</a:t>
            </a:r>
          </a:p>
          <a:p>
            <a:pPr marL="171450" indent="-171450">
              <a:buFont typeface="Arial" panose="020B0604020202020204" pitchFamily="34" charset="0"/>
              <a:buChar char="•"/>
            </a:pPr>
            <a:r>
              <a:rPr lang="en-US" sz="1050" b="1" dirty="0">
                <a:solidFill>
                  <a:schemeClr val="tx1"/>
                </a:solidFill>
                <a:latin typeface="Arial Narrow" panose="020B0606020202030204" pitchFamily="34" charset="0"/>
              </a:rPr>
              <a:t>NO CUP required </a:t>
            </a:r>
          </a:p>
          <a:p>
            <a:pPr marL="171450" indent="-171450">
              <a:buFont typeface="Arial" panose="020B0604020202020204" pitchFamily="34" charset="0"/>
              <a:buChar char="•"/>
            </a:pPr>
            <a:r>
              <a:rPr lang="en-US" sz="1050" b="1" dirty="0">
                <a:solidFill>
                  <a:schemeClr val="tx1"/>
                </a:solidFill>
                <a:latin typeface="Arial Narrow" panose="020B0606020202030204" pitchFamily="34" charset="0"/>
              </a:rPr>
              <a:t>Public Facility Zone</a:t>
            </a:r>
          </a:p>
          <a:p>
            <a:pPr marL="171450" indent="-171450">
              <a:buFont typeface="Arial" panose="020B0604020202020204" pitchFamily="34" charset="0"/>
              <a:buChar char="•"/>
            </a:pPr>
            <a:r>
              <a:rPr lang="en-US" sz="1050" b="1" dirty="0">
                <a:solidFill>
                  <a:schemeClr val="tx1"/>
                </a:solidFill>
                <a:latin typeface="Arial Narrow" panose="020B0606020202030204" pitchFamily="34" charset="0"/>
              </a:rPr>
              <a:t>R-3, Mixed Use, and C-1 Zones</a:t>
            </a:r>
          </a:p>
          <a:p>
            <a:pPr marL="171450" indent="-171450">
              <a:buFont typeface="Arial" panose="020B0604020202020204" pitchFamily="34" charset="0"/>
              <a:buChar char="•"/>
            </a:pPr>
            <a:r>
              <a:rPr lang="en-US" sz="1050" b="1" dirty="0">
                <a:solidFill>
                  <a:schemeClr val="tx1"/>
                </a:solidFill>
                <a:latin typeface="Arial Narrow" panose="020B0606020202030204" pitchFamily="34" charset="0"/>
              </a:rPr>
              <a:t>There is no CUP applicable for child care centers / Plot plan</a:t>
            </a:r>
          </a:p>
        </p:txBody>
      </p:sp>
      <p:graphicFrame>
        <p:nvGraphicFramePr>
          <p:cNvPr id="6" name="Chart Placeholder">
            <a:extLst>
              <a:ext uri="{FF2B5EF4-FFF2-40B4-BE49-F238E27FC236}">
                <a16:creationId xmlns:a16="http://schemas.microsoft.com/office/drawing/2014/main" id="{8AA1543D-FD51-F217-20C3-A651866E63D2}"/>
              </a:ext>
            </a:extLst>
          </p:cNvPr>
          <p:cNvGraphicFramePr>
            <a:graphicFrameLocks noGrp="1"/>
          </p:cNvGraphicFramePr>
          <p:nvPr>
            <p:extLst>
              <p:ext uri="{D42A27DB-BD31-4B8C-83A1-F6EECF244321}">
                <p14:modId xmlns:p14="http://schemas.microsoft.com/office/powerpoint/2010/main" val="630303709"/>
              </p:ext>
            </p:extLst>
          </p:nvPr>
        </p:nvGraphicFramePr>
        <p:xfrm>
          <a:off x="296001" y="2190302"/>
          <a:ext cx="6998677" cy="3569013"/>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body" idx="1"/>
          </p:nvPr>
        </p:nvSpPr>
        <p:spPr>
          <a:xfrm>
            <a:off x="711200" y="1136986"/>
            <a:ext cx="10972800" cy="475635"/>
          </a:xfrm>
        </p:spPr>
        <p:txBody>
          <a:bodyPr>
            <a:noAutofit/>
          </a:bodyPr>
          <a:lstStyle/>
          <a:p>
            <a:pPr marL="50800" indent="0">
              <a:buNone/>
            </a:pPr>
            <a:r>
              <a:rPr lang="en-GB" sz="1400" dirty="0">
                <a:latin typeface="Arial" panose="020B0604020202020204" pitchFamily="34" charset="0"/>
                <a:cs typeface="Arial" panose="020B0604020202020204" pitchFamily="34" charset="0"/>
              </a:rPr>
              <a:t>Answered: 29   Skipped: 0</a:t>
            </a:r>
            <a:endParaRPr sz="1400" dirty="0">
              <a:latin typeface="Arial" panose="020B0604020202020204" pitchFamily="34" charset="0"/>
              <a:cs typeface="Arial" panose="020B0604020202020204" pitchFamily="34" charset="0"/>
            </a:endParaRPr>
          </a:p>
        </p:txBody>
      </p:sp>
      <p:sp>
        <p:nvSpPr>
          <p:cNvPr id="2" name="Title"/>
          <p:cNvSpPr>
            <a:spLocks noGrp="1"/>
          </p:cNvSpPr>
          <p:nvPr>
            <p:ph type="title"/>
          </p:nvPr>
        </p:nvSpPr>
        <p:spPr>
          <a:xfrm>
            <a:off x="711200" y="507943"/>
            <a:ext cx="10972800" cy="592666"/>
          </a:xfrm>
        </p:spPr>
        <p:txBody>
          <a:bodyPr>
            <a:noAutofit/>
          </a:bodyPr>
          <a:lstStyle/>
          <a:p>
            <a:r>
              <a:rPr lang="en-GB" sz="2800" dirty="0">
                <a:latin typeface="Arial" panose="020B0604020202020204" pitchFamily="34" charset="0"/>
                <a:cs typeface="Arial" panose="020B0604020202020204" pitchFamily="34" charset="0"/>
              </a:rPr>
              <a:t>Average length of time to complete the review process for a child care </a:t>
            </a:r>
            <a:r>
              <a:rPr lang="en-GB" sz="2800" dirty="0" err="1">
                <a:latin typeface="Arial" panose="020B0604020202020204" pitchFamily="34" charset="0"/>
                <a:cs typeface="Arial" panose="020B0604020202020204" pitchFamily="34" charset="0"/>
              </a:rPr>
              <a:t>center</a:t>
            </a:r>
            <a:r>
              <a:rPr lang="en-GB" sz="2800" dirty="0">
                <a:latin typeface="Arial" panose="020B0604020202020204" pitchFamily="34" charset="0"/>
                <a:cs typeface="Arial" panose="020B0604020202020204" pitchFamily="34" charset="0"/>
              </a:rPr>
              <a:t> permit</a:t>
            </a:r>
            <a:endParaRPr sz="2800" dirty="0">
              <a:latin typeface="Arial" panose="020B0604020202020204" pitchFamily="34" charset="0"/>
              <a:cs typeface="Arial" panose="020B0604020202020204" pitchFamily="34" charset="0"/>
            </a:endParaRPr>
          </a:p>
        </p:txBody>
      </p:sp>
      <p:graphicFrame>
        <p:nvGraphicFramePr>
          <p:cNvPr id="4" name="Chart Placeholder"/>
          <p:cNvGraphicFramePr>
            <a:graphicFrameLocks noGrp="1"/>
          </p:cNvGraphicFramePr>
          <p:nvPr>
            <p:extLst>
              <p:ext uri="{D42A27DB-BD31-4B8C-83A1-F6EECF244321}">
                <p14:modId xmlns:p14="http://schemas.microsoft.com/office/powerpoint/2010/main" val="473002543"/>
              </p:ext>
            </p:extLst>
          </p:nvPr>
        </p:nvGraphicFramePr>
        <p:xfrm>
          <a:off x="-530603" y="1556441"/>
          <a:ext cx="7824395" cy="42730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C61419CF-8049-D4DC-AAFB-C79816A27147}"/>
              </a:ext>
            </a:extLst>
          </p:cNvPr>
          <p:cNvGraphicFramePr>
            <a:graphicFrameLocks/>
          </p:cNvGraphicFramePr>
          <p:nvPr>
            <p:extLst>
              <p:ext uri="{D42A27DB-BD31-4B8C-83A1-F6EECF244321}">
                <p14:modId xmlns:p14="http://schemas.microsoft.com/office/powerpoint/2010/main" val="2520827666"/>
              </p:ext>
            </p:extLst>
          </p:nvPr>
        </p:nvGraphicFramePr>
        <p:xfrm>
          <a:off x="5399774" y="2396691"/>
          <a:ext cx="5986914" cy="406168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LIIF-edit">
      <a:dk1>
        <a:srgbClr val="424242"/>
      </a:dk1>
      <a:lt1>
        <a:srgbClr val="FFFFFF"/>
      </a:lt1>
      <a:dk2>
        <a:srgbClr val="006EB6"/>
      </a:dk2>
      <a:lt2>
        <a:srgbClr val="E7E6E6"/>
      </a:lt2>
      <a:accent1>
        <a:srgbClr val="01A651"/>
      </a:accent1>
      <a:accent2>
        <a:srgbClr val="67B346"/>
      </a:accent2>
      <a:accent3>
        <a:srgbClr val="BAD738"/>
      </a:accent3>
      <a:accent4>
        <a:srgbClr val="BAD738"/>
      </a:accent4>
      <a:accent5>
        <a:srgbClr val="797979"/>
      </a:accent5>
      <a:accent6>
        <a:srgbClr val="A9A9A9"/>
      </a:accent6>
      <a:hlink>
        <a:srgbClr val="006EB6"/>
      </a:hlink>
      <a:folHlink>
        <a:srgbClr val="42424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IIF-edit">
    <a:dk1>
      <a:srgbClr val="424242"/>
    </a:dk1>
    <a:lt1>
      <a:srgbClr val="FFFFFF"/>
    </a:lt1>
    <a:dk2>
      <a:srgbClr val="006EB6"/>
    </a:dk2>
    <a:lt2>
      <a:srgbClr val="E7E6E6"/>
    </a:lt2>
    <a:accent1>
      <a:srgbClr val="01A651"/>
    </a:accent1>
    <a:accent2>
      <a:srgbClr val="67B346"/>
    </a:accent2>
    <a:accent3>
      <a:srgbClr val="BAD738"/>
    </a:accent3>
    <a:accent4>
      <a:srgbClr val="BAD738"/>
    </a:accent4>
    <a:accent5>
      <a:srgbClr val="797979"/>
    </a:accent5>
    <a:accent6>
      <a:srgbClr val="A9A9A9"/>
    </a:accent6>
    <a:hlink>
      <a:srgbClr val="006EB6"/>
    </a:hlink>
    <a:folHlink>
      <a:srgbClr val="42424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aadeb3d-22c1-4e86-b19c-2fe117e943d3" xsi:nil="true"/>
    <lcf76f155ced4ddcb4097134ff3c332f xmlns="ffc9b600-b969-45e3-9b97-5f66c6987d1d">
      <Terms xmlns="http://schemas.microsoft.com/office/infopath/2007/PartnerControls"/>
    </lcf76f155ced4ddcb4097134ff3c332f>
    <MediaLengthInSeconds xmlns="ffc9b600-b969-45e3-9b97-5f66c6987d1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B551151894894FB2166A055E8CAF7F" ma:contentTypeVersion="13" ma:contentTypeDescription="Create a new document." ma:contentTypeScope="" ma:versionID="a0a78113abeab2003093a84e97300f58">
  <xsd:schema xmlns:xsd="http://www.w3.org/2001/XMLSchema" xmlns:xs="http://www.w3.org/2001/XMLSchema" xmlns:p="http://schemas.microsoft.com/office/2006/metadata/properties" xmlns:ns2="ffc9b600-b969-45e3-9b97-5f66c6987d1d" xmlns:ns3="caadeb3d-22c1-4e86-b19c-2fe117e943d3" targetNamespace="http://schemas.microsoft.com/office/2006/metadata/properties" ma:root="true" ma:fieldsID="3d1654ae6ae6ed5f29d33fd2aee882d7" ns2:_="" ns3:_="">
    <xsd:import namespace="ffc9b600-b969-45e3-9b97-5f66c6987d1d"/>
    <xsd:import namespace="caadeb3d-22c1-4e86-b19c-2fe117e943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c9b600-b969-45e3-9b97-5f66c6987d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c0549c1-3f9b-4626-86b2-19ab5622e2f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adeb3d-22c1-4e86-b19c-2fe117e943d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e4979c6-2f3f-4716-b125-9538da92a60d}" ma:internalName="TaxCatchAll" ma:showField="CatchAllData" ma:web="caadeb3d-22c1-4e86-b19c-2fe117e943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EF2387-96A5-453D-8C7E-CCE36C919865}">
  <ds:schemaRefs>
    <ds:schemaRef ds:uri="http://schemas.microsoft.com/sharepoint/v3/contenttype/forms"/>
  </ds:schemaRefs>
</ds:datastoreItem>
</file>

<file path=customXml/itemProps2.xml><?xml version="1.0" encoding="utf-8"?>
<ds:datastoreItem xmlns:ds="http://schemas.openxmlformats.org/officeDocument/2006/customXml" ds:itemID="{342AFF1E-39A9-421C-99A9-67584DE2843D}">
  <ds:schemaRefs>
    <ds:schemaRef ds:uri="http://purl.org/dc/elements/1.1/"/>
    <ds:schemaRef ds:uri="http://purl.org/dc/dcmitype/"/>
    <ds:schemaRef ds:uri="http://purl.org/dc/term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1f945231-7f3a-4434-8915-ed8b244b8809"/>
    <ds:schemaRef ds:uri="178110d3-91c0-4a5e-aed8-1aea7ca088c6"/>
    <ds:schemaRef ds:uri="caadeb3d-22c1-4e86-b19c-2fe117e943d3"/>
    <ds:schemaRef ds:uri="ffc9b600-b969-45e3-9b97-5f66c6987d1d"/>
  </ds:schemaRefs>
</ds:datastoreItem>
</file>

<file path=customXml/itemProps3.xml><?xml version="1.0" encoding="utf-8"?>
<ds:datastoreItem xmlns:ds="http://schemas.openxmlformats.org/officeDocument/2006/customXml" ds:itemID="{37991BF7-55DF-4E95-9B8A-DAACE98D07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c9b600-b969-45e3-9b97-5f66c6987d1d"/>
    <ds:schemaRef ds:uri="caadeb3d-22c1-4e86-b19c-2fe117e943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21766</TotalTime>
  <Words>1972</Words>
  <Application>Microsoft Office PowerPoint</Application>
  <PresentationFormat>Widescreen</PresentationFormat>
  <Paragraphs>254</Paragraphs>
  <Slides>24</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Narrow</vt:lpstr>
      <vt:lpstr>Calibri</vt:lpstr>
      <vt:lpstr>Courier New</vt:lpstr>
      <vt:lpstr>Helvetica Neue</vt:lpstr>
      <vt:lpstr>Segoe UI</vt:lpstr>
      <vt:lpstr>Trebuchet MS</vt:lpstr>
      <vt:lpstr>Office Theme</vt:lpstr>
      <vt:lpstr>PowerPoint Presentation</vt:lpstr>
      <vt:lpstr>Background</vt:lpstr>
      <vt:lpstr>PowerPoint Presentation</vt:lpstr>
      <vt:lpstr>100 % completion from all Riverside County jurisdictions</vt:lpstr>
      <vt:lpstr>PowerPoint Presentation</vt:lpstr>
      <vt:lpstr>86% cities allow child care centers by right or with an administrative/non-discretionary permit</vt:lpstr>
      <vt:lpstr>Most cities prohibit child care centers from operating in Industrial zones and Other*</vt:lpstr>
      <vt:lpstr>Most cities require a conditional use permit in Residential zones and Other*</vt:lpstr>
      <vt:lpstr>Average length of time to complete the review process for a child care center permit</vt:lpstr>
      <vt:lpstr>What triggers the holding of a public hearing in order to obtain a child care center permit?</vt:lpstr>
      <vt:lpstr>27 cities have costs associated with the appeal process</vt:lpstr>
      <vt:lpstr>Most child care centers are required to pay a business license fee</vt:lpstr>
      <vt:lpstr>PowerPoint Presentation</vt:lpstr>
      <vt:lpstr>72% of the respondents’ jurisdictions indicated that Family Child Care are disallowed by right</vt:lpstr>
      <vt:lpstr>Over 83 % of cities allow family child care homes by right in Residential Zones</vt:lpstr>
      <vt:lpstr>More than half of cities require family child care homes to pay a business license fee</vt:lpstr>
      <vt:lpstr>Over 50% of the jurisdiction require large family child care homes to obtain a permit for fire department clearance</vt:lpstr>
      <vt:lpstr>Riverside County – State Law SB 234 Overall Results</vt:lpstr>
      <vt:lpstr>More than 80% of cities in Riverside County are aware of state law SB 234 requirements</vt:lpstr>
      <vt:lpstr>PowerPoint Presentation</vt:lpstr>
      <vt:lpstr>Only five cities will update their general plan within 12 months</vt:lpstr>
      <vt:lpstr>Less than half of cities are certain that child care is included in their current general plan</vt:lpstr>
      <vt:lpstr>63% of the respondents’ jurisdictions indicated there is a primary point of contact in your planning department.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Hojo</dc:creator>
  <cp:lastModifiedBy>Andrea Del Valle</cp:lastModifiedBy>
  <cp:revision>1</cp:revision>
  <dcterms:modified xsi:type="dcterms:W3CDTF">2024-06-07T23:42:48Z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0x01010085B551151894894FB2166A055E8CAF7F</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{"FileActivityType":"9","FileActivityTimeStamp":"2023-09-15T19:08:38.980Z","FileActivityUsersOnPage":[{"DisplayName":"Andrea Del Valle","Id":"adelvalle@liifund.org"}],"FileActivityNavigationId":null}</vt:lpwstr>
  </property>
  <property fmtid="{D5CDD505-2E9C-101B-9397-08002B2CF9AE}" pid="7" name="TriggerFlowInfo">
    <vt:lpwstr/>
  </property>
  <property fmtid="{D5CDD505-2E9C-101B-9397-08002B2CF9AE}" pid="8" name="SharedWithUsers">
    <vt:lpwstr>24;#Shelly Masur;#19;#Kevin Lo;#198;#Georgia Gillan</vt:lpwstr>
  </property>
</Properties>
</file>